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12192000"/>
  <p:notesSz cx="6858000" cy="9144000"/>
  <p:embeddedFontLst>
    <p:embeddedFont>
      <p:font typeface="Roboto"/>
      <p:regular r:id="rId24"/>
      <p:bold r:id="rId25"/>
      <p:italic r:id="rId26"/>
      <p:boldItalic r:id="rId27"/>
    </p:embeddedFont>
    <p:embeddedFont>
      <p:font typeface="Quattrocento Sans"/>
      <p:regular r:id="rId28"/>
      <p:bold r:id="rId29"/>
      <p:italic r:id="rId30"/>
      <p:boldItalic r:id="rId31"/>
    </p:embeddedFont>
    <p:embeddedFont>
      <p:font typeface="Gill Sans"/>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orient="horz" pos="311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4A71E1-A895-4B28-A5CB-A701727451A9}">
  <a:tblStyle styleId="{BF4A71E1-A895-4B28-A5CB-A701727451A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311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QuattrocentoSans-regular.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QuattrocentoSans-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QuattrocentoSans-boldItalic.fntdata"/><Relationship Id="rId30" Type="http://schemas.openxmlformats.org/officeDocument/2006/relationships/font" Target="fonts/QuattrocentoSans-italic.fntdata"/><Relationship Id="rId11" Type="http://schemas.openxmlformats.org/officeDocument/2006/relationships/slide" Target="slides/slide5.xml"/><Relationship Id="rId33" Type="http://schemas.openxmlformats.org/officeDocument/2006/relationships/font" Target="fonts/GillSans-bold.fntdata"/><Relationship Id="rId10" Type="http://schemas.openxmlformats.org/officeDocument/2006/relationships/slide" Target="slides/slide4.xml"/><Relationship Id="rId32" Type="http://schemas.openxmlformats.org/officeDocument/2006/relationships/font" Target="fonts/GillSans-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34" name="Google Shape;73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5" name="Google Shape;73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dac990f0f2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dac990f0f2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gdac990f0f2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dc9c01feee_2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dc9c01feee_2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0" name="Google Shape;870;gdc9c01feee_2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d98de5b545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d98de5b545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gd98de5b545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dac990f0f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dac990f0f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gdac990f0f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dc9c01feee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dc9c01feee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 name="Google Shape;899;gdc9c01feee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c9c01feee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c9c01feee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7" name="Google Shape;907;gdc9c01feee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5" name="Google Shape;91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d0eb5eb426_0_21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 name="Google Shape;922;gd0eb5eb426_0_2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d98de5b545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d98de5b545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4" name="Google Shape;754;gd98de5b545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6" name="Google Shape;77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cebf8bed3c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gcebf8bed3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d0eb5eb426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d0eb5eb426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gd0eb5eb426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d0eb5eb426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d0eb5eb426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 name="Google Shape;832;gd0eb5eb426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ogo">
  <p:cSld name="Title Slide with Logo">
    <p:spTree>
      <p:nvGrpSpPr>
        <p:cNvPr id="19" name="Shape 19"/>
        <p:cNvGrpSpPr/>
        <p:nvPr/>
      </p:nvGrpSpPr>
      <p:grpSpPr>
        <a:xfrm>
          <a:off x="0" y="0"/>
          <a:ext cx="0" cy="0"/>
          <a:chOff x="0" y="0"/>
          <a:chExt cx="0" cy="0"/>
        </a:xfrm>
      </p:grpSpPr>
      <p:sp>
        <p:nvSpPr>
          <p:cNvPr id="20" name="Google Shape;20;p2"/>
          <p:cNvSpPr/>
          <p:nvPr/>
        </p:nvSpPr>
        <p:spPr>
          <a:xfrm>
            <a:off x="0" y="0"/>
            <a:ext cx="12192000" cy="4416600"/>
          </a:xfrm>
          <a:prstGeom prst="rect">
            <a:avLst/>
          </a:prstGeom>
          <a:blipFill rotWithShape="1">
            <a:blip r:embed="rId2">
              <a:alphaModFix/>
            </a:blip>
            <a:stretch>
              <a:fillRect b="0" l="-839" r="-839"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1" name="Google Shape;21;p2"/>
          <p:cNvSpPr txBox="1"/>
          <p:nvPr>
            <p:ph type="ctrTitle"/>
          </p:nvPr>
        </p:nvSpPr>
        <p:spPr>
          <a:xfrm>
            <a:off x="1524000" y="2462986"/>
            <a:ext cx="9144000" cy="17862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2"/>
              </a:buClr>
              <a:buSzPts val="6000"/>
              <a:buFont typeface="Gill Sans"/>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 name="Google Shape;22;p2"/>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 name="Google Shape;23;p2"/>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 name="Google Shape;24;p2"/>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5" name="Google Shape;25;p2"/>
          <p:cNvSpPr/>
          <p:nvPr/>
        </p:nvSpPr>
        <p:spPr>
          <a:xfrm>
            <a:off x="0" y="4416552"/>
            <a:ext cx="12192000" cy="2441400"/>
          </a:xfrm>
          <a:prstGeom prst="rect">
            <a:avLst/>
          </a:prstGeom>
          <a:gradFill>
            <a:gsLst>
              <a:gs pos="0">
                <a:schemeClr val="accent2"/>
              </a:gs>
              <a:gs pos="34000">
                <a:srgbClr val="0F1722"/>
              </a:gs>
              <a:gs pos="69000">
                <a:srgbClr val="0F1722"/>
              </a:gs>
              <a:gs pos="100000">
                <a:schemeClr val="accent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6" name="Google Shape;26;p2"/>
          <p:cNvSpPr txBox="1"/>
          <p:nvPr>
            <p:ph idx="1" type="subTitle"/>
          </p:nvPr>
        </p:nvSpPr>
        <p:spPr>
          <a:xfrm>
            <a:off x="1524000" y="4734696"/>
            <a:ext cx="9144000" cy="4599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chemeClr val="dk1"/>
              </a:buClr>
              <a:buSzPts val="2800"/>
              <a:buNone/>
              <a:defRPr b="1" sz="2800">
                <a:latin typeface="Quattrocento Sans"/>
                <a:ea typeface="Quattrocento Sans"/>
                <a:cs typeface="Quattrocento Sans"/>
                <a:sym typeface="Quattrocento Sans"/>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7" name="Google Shape;27;p2"/>
          <p:cNvSpPr/>
          <p:nvPr>
            <p:ph idx="2" type="pic"/>
          </p:nvPr>
        </p:nvSpPr>
        <p:spPr>
          <a:xfrm>
            <a:off x="5355336" y="1172982"/>
            <a:ext cx="1481400" cy="7590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grpSp>
        <p:nvGrpSpPr>
          <p:cNvPr id="28" name="Google Shape;28;p2"/>
          <p:cNvGrpSpPr/>
          <p:nvPr/>
        </p:nvGrpSpPr>
        <p:grpSpPr>
          <a:xfrm>
            <a:off x="3619265" y="2253996"/>
            <a:ext cx="4953387" cy="100500"/>
            <a:chOff x="3631692" y="2253996"/>
            <a:chExt cx="4953387" cy="100500"/>
          </a:xfrm>
        </p:grpSpPr>
        <p:sp>
          <p:nvSpPr>
            <p:cNvPr id="29" name="Google Shape;29;p2"/>
            <p:cNvSpPr/>
            <p:nvPr/>
          </p:nvSpPr>
          <p:spPr>
            <a:xfrm>
              <a:off x="3631692" y="2253996"/>
              <a:ext cx="100500" cy="1005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30" name="Google Shape;30;p2"/>
            <p:cNvCxnSpPr/>
            <p:nvPr/>
          </p:nvCxnSpPr>
          <p:spPr>
            <a:xfrm>
              <a:off x="3681984" y="2307679"/>
              <a:ext cx="4827900" cy="0"/>
            </a:xfrm>
            <a:prstGeom prst="straightConnector1">
              <a:avLst/>
            </a:prstGeom>
            <a:noFill/>
            <a:ln cap="flat" cmpd="sng" w="12700">
              <a:solidFill>
                <a:srgbClr val="7F7F7F"/>
              </a:solidFill>
              <a:prstDash val="solid"/>
              <a:miter lim="800000"/>
              <a:headEnd len="sm" w="sm" type="none"/>
              <a:tailEnd len="sm" w="sm" type="none"/>
            </a:ln>
          </p:spPr>
        </p:cxnSp>
        <p:sp>
          <p:nvSpPr>
            <p:cNvPr id="31" name="Google Shape;31;p2"/>
            <p:cNvSpPr/>
            <p:nvPr/>
          </p:nvSpPr>
          <p:spPr>
            <a:xfrm>
              <a:off x="8484579" y="2253996"/>
              <a:ext cx="100500" cy="1005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grpSp>
        <p:nvGrpSpPr>
          <p:cNvPr id="32" name="Google Shape;32;p2"/>
          <p:cNvGrpSpPr/>
          <p:nvPr/>
        </p:nvGrpSpPr>
        <p:grpSpPr>
          <a:xfrm>
            <a:off x="4652584" y="5305363"/>
            <a:ext cx="2886798" cy="100500"/>
            <a:chOff x="3631690" y="2253996"/>
            <a:chExt cx="5028388" cy="100500"/>
          </a:xfrm>
        </p:grpSpPr>
        <p:sp>
          <p:nvSpPr>
            <p:cNvPr id="33" name="Google Shape;33;p2"/>
            <p:cNvSpPr/>
            <p:nvPr/>
          </p:nvSpPr>
          <p:spPr>
            <a:xfrm>
              <a:off x="3631690" y="2253996"/>
              <a:ext cx="175200" cy="1005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34" name="Google Shape;34;p2"/>
            <p:cNvCxnSpPr/>
            <p:nvPr/>
          </p:nvCxnSpPr>
          <p:spPr>
            <a:xfrm>
              <a:off x="3681984" y="2307679"/>
              <a:ext cx="4827900" cy="0"/>
            </a:xfrm>
            <a:prstGeom prst="straightConnector1">
              <a:avLst/>
            </a:prstGeom>
            <a:noFill/>
            <a:ln cap="flat" cmpd="sng" w="12700">
              <a:solidFill>
                <a:srgbClr val="7F7F7F"/>
              </a:solidFill>
              <a:prstDash val="solid"/>
              <a:miter lim="800000"/>
              <a:headEnd len="sm" w="sm" type="none"/>
              <a:tailEnd len="sm" w="sm" type="none"/>
            </a:ln>
          </p:spPr>
        </p:cxnSp>
        <p:sp>
          <p:nvSpPr>
            <p:cNvPr id="35" name="Google Shape;35;p2"/>
            <p:cNvSpPr/>
            <p:nvPr/>
          </p:nvSpPr>
          <p:spPr>
            <a:xfrm>
              <a:off x="8484578" y="2253996"/>
              <a:ext cx="175500" cy="1005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Layout">
  <p:cSld name="Three Content Layout">
    <p:spTree>
      <p:nvGrpSpPr>
        <p:cNvPr id="169" name="Shape 169"/>
        <p:cNvGrpSpPr/>
        <p:nvPr/>
      </p:nvGrpSpPr>
      <p:grpSpPr>
        <a:xfrm>
          <a:off x="0" y="0"/>
          <a:ext cx="0" cy="0"/>
          <a:chOff x="0" y="0"/>
          <a:chExt cx="0" cy="0"/>
        </a:xfrm>
      </p:grpSpPr>
      <p:sp>
        <p:nvSpPr>
          <p:cNvPr id="170" name="Google Shape;170;p11"/>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71" name="Google Shape;171;p11"/>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2" name="Google Shape;172;p11"/>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3" name="Google Shape;173;p11"/>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74" name="Google Shape;174;p11"/>
          <p:cNvSpPr txBox="1"/>
          <p:nvPr>
            <p:ph type="title"/>
          </p:nvPr>
        </p:nvSpPr>
        <p:spPr>
          <a:xfrm>
            <a:off x="5104263" y="707529"/>
            <a:ext cx="6310800" cy="569100"/>
          </a:xfrm>
          <a:prstGeom prst="rect">
            <a:avLst/>
          </a:prstGeom>
          <a:noFill/>
          <a:ln>
            <a:noFill/>
          </a:ln>
        </p:spPr>
        <p:txBody>
          <a:bodyPr anchorCtr="0" anchor="b" bIns="0" lIns="0" spcFirstLastPara="1" rIns="0" wrap="square" tIns="0">
            <a:normAutofit/>
          </a:bodyPr>
          <a:lstStyle>
            <a:lvl1pPr lvl="0" rtl="0" algn="r">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5" name="Google Shape;175;p11"/>
          <p:cNvSpPr txBox="1"/>
          <p:nvPr>
            <p:ph idx="1" type="body"/>
          </p:nvPr>
        </p:nvSpPr>
        <p:spPr>
          <a:xfrm>
            <a:off x="5104263" y="1625821"/>
            <a:ext cx="6289800" cy="5691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1000"/>
              </a:spcBef>
              <a:spcAft>
                <a:spcPts val="0"/>
              </a:spcAft>
              <a:buClr>
                <a:schemeClr val="dk1"/>
              </a:buClr>
              <a:buSzPts val="1800"/>
              <a:buNone/>
              <a:defRPr b="1" sz="18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176" name="Google Shape;176;p11"/>
          <p:cNvSpPr/>
          <p:nvPr>
            <p:ph idx="2"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grpSp>
        <p:nvGrpSpPr>
          <p:cNvPr id="177" name="Google Shape;177;p11"/>
          <p:cNvGrpSpPr/>
          <p:nvPr/>
        </p:nvGrpSpPr>
        <p:grpSpPr>
          <a:xfrm flipH="1">
            <a:off x="7179410" y="1375202"/>
            <a:ext cx="5012598" cy="100800"/>
            <a:chOff x="304632" y="3240138"/>
            <a:chExt cx="3129744" cy="100800"/>
          </a:xfrm>
        </p:grpSpPr>
        <p:cxnSp>
          <p:nvCxnSpPr>
            <p:cNvPr id="178" name="Google Shape;178;p11"/>
            <p:cNvCxnSpPr/>
            <p:nvPr/>
          </p:nvCxnSpPr>
          <p:spPr>
            <a:xfrm>
              <a:off x="304632" y="3290538"/>
              <a:ext cx="3079500" cy="0"/>
            </a:xfrm>
            <a:prstGeom prst="straightConnector1">
              <a:avLst/>
            </a:prstGeom>
            <a:noFill/>
            <a:ln cap="flat" cmpd="sng" w="9525">
              <a:solidFill>
                <a:srgbClr val="7F7F7F"/>
              </a:solidFill>
              <a:prstDash val="solid"/>
              <a:miter lim="800000"/>
              <a:headEnd len="sm" w="sm" type="none"/>
              <a:tailEnd len="sm" w="sm" type="none"/>
            </a:ln>
          </p:spPr>
        </p:cxnSp>
        <p:sp>
          <p:nvSpPr>
            <p:cNvPr id="179" name="Google Shape;179;p11"/>
            <p:cNvSpPr/>
            <p:nvPr/>
          </p:nvSpPr>
          <p:spPr>
            <a:xfrm>
              <a:off x="3368676" y="3240138"/>
              <a:ext cx="657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180" name="Google Shape;180;p11"/>
          <p:cNvSpPr txBox="1"/>
          <p:nvPr>
            <p:ph idx="3" type="body"/>
          </p:nvPr>
        </p:nvSpPr>
        <p:spPr>
          <a:xfrm>
            <a:off x="1226927" y="4271296"/>
            <a:ext cx="2944500" cy="14199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400"/>
              <a:buFont typeface="Courier New"/>
              <a:buNone/>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cxnSp>
        <p:nvCxnSpPr>
          <p:cNvPr id="181" name="Google Shape;181;p11"/>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182" name="Google Shape;182;p11"/>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183" name="Google Shape;183;p11"/>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
        <p:nvSpPr>
          <p:cNvPr id="184" name="Google Shape;184;p11"/>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85" name="Google Shape;185;p11"/>
          <p:cNvSpPr txBox="1"/>
          <p:nvPr>
            <p:ph idx="4" type="body"/>
          </p:nvPr>
        </p:nvSpPr>
        <p:spPr>
          <a:xfrm>
            <a:off x="1226927" y="3858610"/>
            <a:ext cx="2944500" cy="328200"/>
          </a:xfrm>
          <a:prstGeom prst="rect">
            <a:avLst/>
          </a:prstGeom>
          <a:noFill/>
          <a:ln>
            <a:noFill/>
          </a:ln>
        </p:spPr>
        <p:txBody>
          <a:bodyPr anchorCtr="0" anchor="b"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186" name="Google Shape;186;p11"/>
          <p:cNvSpPr/>
          <p:nvPr>
            <p:ph idx="5" type="body"/>
          </p:nvPr>
        </p:nvSpPr>
        <p:spPr>
          <a:xfrm>
            <a:off x="1226927" y="2760518"/>
            <a:ext cx="978300" cy="978300"/>
          </a:xfrm>
          <a:prstGeom prst="ellipse">
            <a:avLst/>
          </a:prstGeom>
          <a:noFill/>
          <a:ln cap="flat" cmpd="sng" w="9525">
            <a:solidFill>
              <a:schemeClr val="dk1"/>
            </a:solidFill>
            <a:prstDash val="solid"/>
            <a:round/>
            <a:headEnd len="sm" w="sm" type="none"/>
            <a:tailEnd len="sm" w="sm" type="none"/>
          </a:ln>
        </p:spPr>
        <p:txBody>
          <a:bodyPr anchorCtr="0" anchor="ctr" bIns="0" lIns="0" spcFirstLastPara="1" rIns="0" wrap="square" tIns="0">
            <a:normAutofit/>
          </a:bodyPr>
          <a:lstStyle>
            <a:lvl1pPr indent="-228600" lvl="0" marL="457200" rtl="0" algn="ctr">
              <a:lnSpc>
                <a:spcPct val="90000"/>
              </a:lnSpc>
              <a:spcBef>
                <a:spcPts val="1000"/>
              </a:spcBef>
              <a:spcAft>
                <a:spcPts val="0"/>
              </a:spcAft>
              <a:buSzPts val="7000"/>
              <a:buNone/>
              <a:defRPr b="1" sz="7000">
                <a:latin typeface="Gill Sans"/>
                <a:ea typeface="Gill Sans"/>
                <a:cs typeface="Gill Sans"/>
                <a:sym typeface="Gill Sans"/>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7" name="Google Shape;187;p11"/>
          <p:cNvSpPr txBox="1"/>
          <p:nvPr>
            <p:ph idx="6" type="body"/>
          </p:nvPr>
        </p:nvSpPr>
        <p:spPr>
          <a:xfrm>
            <a:off x="4871314" y="4271296"/>
            <a:ext cx="2944500" cy="14199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400"/>
              <a:buFont typeface="Courier New"/>
              <a:buNone/>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188" name="Google Shape;188;p11"/>
          <p:cNvSpPr/>
          <p:nvPr>
            <p:ph idx="7" type="body"/>
          </p:nvPr>
        </p:nvSpPr>
        <p:spPr>
          <a:xfrm>
            <a:off x="4871314" y="2760518"/>
            <a:ext cx="978300" cy="978300"/>
          </a:xfrm>
          <a:prstGeom prst="ellipse">
            <a:avLst/>
          </a:prstGeom>
          <a:noFill/>
          <a:ln cap="flat" cmpd="sng" w="9525">
            <a:solidFill>
              <a:schemeClr val="dk1"/>
            </a:solidFill>
            <a:prstDash val="solid"/>
            <a:round/>
            <a:headEnd len="sm" w="sm" type="none"/>
            <a:tailEnd len="sm" w="sm" type="none"/>
          </a:ln>
        </p:spPr>
        <p:txBody>
          <a:bodyPr anchorCtr="0" anchor="ctr" bIns="0" lIns="0" spcFirstLastPara="1" rIns="0" wrap="square" tIns="0">
            <a:normAutofit/>
          </a:bodyPr>
          <a:lstStyle>
            <a:lvl1pPr indent="-228600" lvl="0" marL="457200" rtl="0" algn="ctr">
              <a:lnSpc>
                <a:spcPct val="90000"/>
              </a:lnSpc>
              <a:spcBef>
                <a:spcPts val="1000"/>
              </a:spcBef>
              <a:spcAft>
                <a:spcPts val="0"/>
              </a:spcAft>
              <a:buSzPts val="7000"/>
              <a:buNone/>
              <a:defRPr b="1" sz="7000">
                <a:latin typeface="Gill Sans"/>
                <a:ea typeface="Gill Sans"/>
                <a:cs typeface="Gill Sans"/>
                <a:sym typeface="Gill Sans"/>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9" name="Google Shape;189;p11"/>
          <p:cNvSpPr txBox="1"/>
          <p:nvPr>
            <p:ph idx="8" type="body"/>
          </p:nvPr>
        </p:nvSpPr>
        <p:spPr>
          <a:xfrm>
            <a:off x="4871314" y="3858610"/>
            <a:ext cx="2944500" cy="328200"/>
          </a:xfrm>
          <a:prstGeom prst="rect">
            <a:avLst/>
          </a:prstGeom>
          <a:noFill/>
          <a:ln>
            <a:noFill/>
          </a:ln>
        </p:spPr>
        <p:txBody>
          <a:bodyPr anchorCtr="0" anchor="b"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190" name="Google Shape;190;p11"/>
          <p:cNvSpPr txBox="1"/>
          <p:nvPr>
            <p:ph idx="9" type="body"/>
          </p:nvPr>
        </p:nvSpPr>
        <p:spPr>
          <a:xfrm>
            <a:off x="8515702" y="4271296"/>
            <a:ext cx="2944500" cy="14199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400"/>
              <a:buFont typeface="Courier New"/>
              <a:buNone/>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191" name="Google Shape;191;p11"/>
          <p:cNvSpPr/>
          <p:nvPr>
            <p:ph idx="13" type="body"/>
          </p:nvPr>
        </p:nvSpPr>
        <p:spPr>
          <a:xfrm>
            <a:off x="8515702" y="2760518"/>
            <a:ext cx="978300" cy="978300"/>
          </a:xfrm>
          <a:prstGeom prst="ellipse">
            <a:avLst/>
          </a:prstGeom>
          <a:noFill/>
          <a:ln cap="flat" cmpd="sng" w="9525">
            <a:solidFill>
              <a:schemeClr val="dk1"/>
            </a:solidFill>
            <a:prstDash val="solid"/>
            <a:round/>
            <a:headEnd len="sm" w="sm" type="none"/>
            <a:tailEnd len="sm" w="sm" type="none"/>
          </a:ln>
        </p:spPr>
        <p:txBody>
          <a:bodyPr anchorCtr="0" anchor="ctr" bIns="0" lIns="0" spcFirstLastPara="1" rIns="0" wrap="square" tIns="0">
            <a:normAutofit/>
          </a:bodyPr>
          <a:lstStyle>
            <a:lvl1pPr indent="-228600" lvl="0" marL="457200" rtl="0" algn="ctr">
              <a:lnSpc>
                <a:spcPct val="90000"/>
              </a:lnSpc>
              <a:spcBef>
                <a:spcPts val="1000"/>
              </a:spcBef>
              <a:spcAft>
                <a:spcPts val="0"/>
              </a:spcAft>
              <a:buSzPts val="7000"/>
              <a:buNone/>
              <a:defRPr b="1" sz="7000">
                <a:latin typeface="Gill Sans"/>
                <a:ea typeface="Gill Sans"/>
                <a:cs typeface="Gill Sans"/>
                <a:sym typeface="Gill Sans"/>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2" name="Google Shape;192;p11"/>
          <p:cNvSpPr txBox="1"/>
          <p:nvPr>
            <p:ph idx="14" type="body"/>
          </p:nvPr>
        </p:nvSpPr>
        <p:spPr>
          <a:xfrm>
            <a:off x="8515702" y="3858610"/>
            <a:ext cx="2944500" cy="328200"/>
          </a:xfrm>
          <a:prstGeom prst="rect">
            <a:avLst/>
          </a:prstGeom>
          <a:noFill/>
          <a:ln>
            <a:noFill/>
          </a:ln>
        </p:spPr>
        <p:txBody>
          <a:bodyPr anchorCtr="0" anchor="b"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cxnSp>
        <p:nvCxnSpPr>
          <p:cNvPr id="193" name="Google Shape;193;p11"/>
          <p:cNvCxnSpPr/>
          <p:nvPr/>
        </p:nvCxnSpPr>
        <p:spPr>
          <a:xfrm>
            <a:off x="2205335" y="3256107"/>
            <a:ext cx="2664000" cy="0"/>
          </a:xfrm>
          <a:prstGeom prst="straightConnector1">
            <a:avLst/>
          </a:prstGeom>
          <a:noFill/>
          <a:ln cap="flat" cmpd="sng" w="9525">
            <a:solidFill>
              <a:schemeClr val="dk1"/>
            </a:solidFill>
            <a:prstDash val="solid"/>
            <a:miter lim="800000"/>
            <a:headEnd len="sm" w="sm" type="none"/>
            <a:tailEnd len="sm" w="sm" type="none"/>
          </a:ln>
        </p:spPr>
      </p:cxnSp>
      <p:cxnSp>
        <p:nvCxnSpPr>
          <p:cNvPr id="194" name="Google Shape;194;p11"/>
          <p:cNvCxnSpPr/>
          <p:nvPr/>
        </p:nvCxnSpPr>
        <p:spPr>
          <a:xfrm>
            <a:off x="5849839" y="3255785"/>
            <a:ext cx="2664000"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Comparison">
  <p:cSld name="Numbers Comparison">
    <p:spTree>
      <p:nvGrpSpPr>
        <p:cNvPr id="195" name="Shape 195"/>
        <p:cNvGrpSpPr/>
        <p:nvPr/>
      </p:nvGrpSpPr>
      <p:grpSpPr>
        <a:xfrm>
          <a:off x="0" y="0"/>
          <a:ext cx="0" cy="0"/>
          <a:chOff x="0" y="0"/>
          <a:chExt cx="0" cy="0"/>
        </a:xfrm>
      </p:grpSpPr>
      <p:sp>
        <p:nvSpPr>
          <p:cNvPr id="196" name="Google Shape;196;p12"/>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97" name="Google Shape;197;p12"/>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8" name="Google Shape;198;p12"/>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9" name="Google Shape;199;p12"/>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00" name="Google Shape;200;p12"/>
          <p:cNvSpPr txBox="1"/>
          <p:nvPr>
            <p:ph type="title"/>
          </p:nvPr>
        </p:nvSpPr>
        <p:spPr>
          <a:xfrm>
            <a:off x="4292016" y="707529"/>
            <a:ext cx="7118100" cy="5691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1" name="Google Shape;201;p12"/>
          <p:cNvSpPr txBox="1"/>
          <p:nvPr>
            <p:ph idx="1" type="body"/>
          </p:nvPr>
        </p:nvSpPr>
        <p:spPr>
          <a:xfrm>
            <a:off x="4292016" y="1625821"/>
            <a:ext cx="7096800" cy="978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000"/>
              </a:spcBef>
              <a:spcAft>
                <a:spcPts val="0"/>
              </a:spcAft>
              <a:buClr>
                <a:schemeClr val="dk1"/>
              </a:buClr>
              <a:buSzPts val="1800"/>
              <a:buNone/>
              <a:defRPr b="1" sz="18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202" name="Google Shape;202;p12"/>
          <p:cNvSpPr/>
          <p:nvPr>
            <p:ph idx="2"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grpSp>
        <p:nvGrpSpPr>
          <p:cNvPr id="203" name="Google Shape;203;p12"/>
          <p:cNvGrpSpPr/>
          <p:nvPr/>
        </p:nvGrpSpPr>
        <p:grpSpPr>
          <a:xfrm flipH="1">
            <a:off x="4314847" y="1375202"/>
            <a:ext cx="7877580" cy="100800"/>
            <a:chOff x="245338" y="3240138"/>
            <a:chExt cx="4016100" cy="100800"/>
          </a:xfrm>
        </p:grpSpPr>
        <p:cxnSp>
          <p:nvCxnSpPr>
            <p:cNvPr id="204" name="Google Shape;204;p12"/>
            <p:cNvCxnSpPr>
              <a:endCxn id="205" idx="6"/>
            </p:cNvCxnSpPr>
            <p:nvPr/>
          </p:nvCxnSpPr>
          <p:spPr>
            <a:xfrm>
              <a:off x="245338" y="3290538"/>
              <a:ext cx="4016100" cy="0"/>
            </a:xfrm>
            <a:prstGeom prst="straightConnector1">
              <a:avLst/>
            </a:prstGeom>
            <a:noFill/>
            <a:ln cap="flat" cmpd="sng" w="9525">
              <a:solidFill>
                <a:srgbClr val="7F7F7F"/>
              </a:solidFill>
              <a:prstDash val="solid"/>
              <a:miter lim="800000"/>
              <a:headEnd len="sm" w="sm" type="none"/>
              <a:tailEnd len="sm" w="sm" type="none"/>
            </a:ln>
          </p:spPr>
        </p:cxnSp>
        <p:sp>
          <p:nvSpPr>
            <p:cNvPr id="205" name="Google Shape;205;p12"/>
            <p:cNvSpPr/>
            <p:nvPr/>
          </p:nvSpPr>
          <p:spPr>
            <a:xfrm>
              <a:off x="4210138" y="3240138"/>
              <a:ext cx="513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cxnSp>
        <p:nvCxnSpPr>
          <p:cNvPr id="206" name="Google Shape;206;p12"/>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207" name="Google Shape;207;p12"/>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208" name="Google Shape;208;p12"/>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
        <p:nvSpPr>
          <p:cNvPr id="209" name="Google Shape;209;p12"/>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10" name="Google Shape;210;p12"/>
          <p:cNvSpPr txBox="1"/>
          <p:nvPr>
            <p:ph idx="3" type="body"/>
          </p:nvPr>
        </p:nvSpPr>
        <p:spPr>
          <a:xfrm>
            <a:off x="783723" y="3301941"/>
            <a:ext cx="3408300" cy="9783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1000"/>
              </a:spcBef>
              <a:spcAft>
                <a:spcPts val="0"/>
              </a:spcAft>
              <a:buSzPts val="7000"/>
              <a:buNone/>
              <a:defRPr b="1" sz="7000">
                <a:latin typeface="Gill Sans"/>
                <a:ea typeface="Gill Sans"/>
                <a:cs typeface="Gill Sans"/>
                <a:sym typeface="Gill Sans"/>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11" name="Google Shape;211;p12"/>
          <p:cNvSpPr txBox="1"/>
          <p:nvPr>
            <p:ph idx="4" type="body"/>
          </p:nvPr>
        </p:nvSpPr>
        <p:spPr>
          <a:xfrm>
            <a:off x="5716329" y="3394494"/>
            <a:ext cx="5678400" cy="978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400"/>
              <a:buFont typeface="Courier New"/>
              <a:buNone/>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212" name="Google Shape;212;p12"/>
          <p:cNvSpPr txBox="1"/>
          <p:nvPr>
            <p:ph idx="5" type="body"/>
          </p:nvPr>
        </p:nvSpPr>
        <p:spPr>
          <a:xfrm>
            <a:off x="4292016" y="3394494"/>
            <a:ext cx="1399200" cy="9783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213" name="Google Shape;213;p12"/>
          <p:cNvSpPr txBox="1"/>
          <p:nvPr>
            <p:ph idx="6" type="body"/>
          </p:nvPr>
        </p:nvSpPr>
        <p:spPr>
          <a:xfrm>
            <a:off x="783723" y="4594663"/>
            <a:ext cx="3408300" cy="978300"/>
          </a:xfrm>
          <a:prstGeom prst="rect">
            <a:avLst/>
          </a:prstGeom>
          <a:noFill/>
          <a:ln>
            <a:noFill/>
          </a:ln>
        </p:spPr>
        <p:txBody>
          <a:bodyPr anchorCtr="0" anchor="ctr" bIns="0" lIns="0" spcFirstLastPara="1" rIns="0" wrap="square" tIns="0">
            <a:noAutofit/>
          </a:bodyPr>
          <a:lstStyle>
            <a:lvl1pPr indent="-228600" lvl="0" marL="457200" rtl="0" algn="l">
              <a:lnSpc>
                <a:spcPct val="90000"/>
              </a:lnSpc>
              <a:spcBef>
                <a:spcPts val="1000"/>
              </a:spcBef>
              <a:spcAft>
                <a:spcPts val="0"/>
              </a:spcAft>
              <a:buSzPts val="7000"/>
              <a:buNone/>
              <a:defRPr b="1" sz="7000">
                <a:latin typeface="Gill Sans"/>
                <a:ea typeface="Gill Sans"/>
                <a:cs typeface="Gill Sans"/>
                <a:sym typeface="Gill Sans"/>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14" name="Google Shape;214;p12"/>
          <p:cNvSpPr txBox="1"/>
          <p:nvPr>
            <p:ph idx="7" type="body"/>
          </p:nvPr>
        </p:nvSpPr>
        <p:spPr>
          <a:xfrm>
            <a:off x="5716329" y="4687216"/>
            <a:ext cx="5678400" cy="978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400"/>
              <a:buFont typeface="Courier New"/>
              <a:buNone/>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215" name="Google Shape;215;p12"/>
          <p:cNvSpPr txBox="1"/>
          <p:nvPr>
            <p:ph idx="8" type="body"/>
          </p:nvPr>
        </p:nvSpPr>
        <p:spPr>
          <a:xfrm>
            <a:off x="4292016" y="4687216"/>
            <a:ext cx="1399200" cy="9783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ayout with circles">
  <p:cSld name="Content Layout with circles">
    <p:spTree>
      <p:nvGrpSpPr>
        <p:cNvPr id="216" name="Shape 216"/>
        <p:cNvGrpSpPr/>
        <p:nvPr/>
      </p:nvGrpSpPr>
      <p:grpSpPr>
        <a:xfrm>
          <a:off x="0" y="0"/>
          <a:ext cx="0" cy="0"/>
          <a:chOff x="0" y="0"/>
          <a:chExt cx="0" cy="0"/>
        </a:xfrm>
      </p:grpSpPr>
      <p:sp>
        <p:nvSpPr>
          <p:cNvPr id="217" name="Google Shape;217;p13"/>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18" name="Google Shape;218;p13"/>
          <p:cNvSpPr txBox="1"/>
          <p:nvPr>
            <p:ph type="title"/>
          </p:nvPr>
        </p:nvSpPr>
        <p:spPr>
          <a:xfrm>
            <a:off x="803276" y="3242645"/>
            <a:ext cx="4464000" cy="11772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9" name="Google Shape;219;p13"/>
          <p:cNvSpPr txBox="1"/>
          <p:nvPr>
            <p:ph idx="1" type="body"/>
          </p:nvPr>
        </p:nvSpPr>
        <p:spPr>
          <a:xfrm>
            <a:off x="826770" y="4872948"/>
            <a:ext cx="4443300" cy="88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000"/>
              </a:spcBef>
              <a:spcAft>
                <a:spcPts val="0"/>
              </a:spcAft>
              <a:buClr>
                <a:schemeClr val="dk1"/>
              </a:buClr>
              <a:buSzPts val="1800"/>
              <a:buNone/>
              <a:defRPr b="1" sz="18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220" name="Google Shape;220;p13"/>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1" name="Google Shape;221;p13"/>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2" name="Google Shape;222;p13"/>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23" name="Google Shape;223;p13"/>
          <p:cNvSpPr/>
          <p:nvPr>
            <p:ph idx="2"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grpSp>
        <p:nvGrpSpPr>
          <p:cNvPr id="224" name="Google Shape;224;p13"/>
          <p:cNvGrpSpPr/>
          <p:nvPr/>
        </p:nvGrpSpPr>
        <p:grpSpPr>
          <a:xfrm>
            <a:off x="0" y="4581382"/>
            <a:ext cx="4370400" cy="100800"/>
            <a:chOff x="-1228304" y="3240138"/>
            <a:chExt cx="4370400" cy="100800"/>
          </a:xfrm>
        </p:grpSpPr>
        <p:cxnSp>
          <p:nvCxnSpPr>
            <p:cNvPr id="225" name="Google Shape;225;p13"/>
            <p:cNvCxnSpPr/>
            <p:nvPr/>
          </p:nvCxnSpPr>
          <p:spPr>
            <a:xfrm>
              <a:off x="-1228304" y="3290538"/>
              <a:ext cx="4320000" cy="0"/>
            </a:xfrm>
            <a:prstGeom prst="straightConnector1">
              <a:avLst/>
            </a:prstGeom>
            <a:noFill/>
            <a:ln cap="flat" cmpd="sng" w="9525">
              <a:solidFill>
                <a:srgbClr val="7F7F7F"/>
              </a:solidFill>
              <a:prstDash val="solid"/>
              <a:miter lim="800000"/>
              <a:headEnd len="sm" w="sm" type="none"/>
              <a:tailEnd len="sm" w="sm" type="none"/>
            </a:ln>
          </p:spPr>
        </p:cxnSp>
        <p:sp>
          <p:nvSpPr>
            <p:cNvPr id="226" name="Google Shape;226;p13"/>
            <p:cNvSpPr/>
            <p:nvPr/>
          </p:nvSpPr>
          <p:spPr>
            <a:xfrm>
              <a:off x="3041296" y="3240138"/>
              <a:ext cx="1008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227" name="Google Shape;227;p13"/>
          <p:cNvSpPr txBox="1"/>
          <p:nvPr>
            <p:ph idx="3" type="body"/>
          </p:nvPr>
        </p:nvSpPr>
        <p:spPr>
          <a:xfrm>
            <a:off x="5533023" y="4551485"/>
            <a:ext cx="5855700" cy="1208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400"/>
              <a:buFont typeface="Courier New"/>
              <a:buNone/>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228" name="Google Shape;228;p13"/>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229" name="Google Shape;229;p13"/>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230" name="Google Shape;230;p13"/>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231" name="Google Shape;231;p13"/>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
        <p:nvSpPr>
          <p:cNvPr id="232" name="Google Shape;232;p13"/>
          <p:cNvSpPr/>
          <p:nvPr/>
        </p:nvSpPr>
        <p:spPr>
          <a:xfrm>
            <a:off x="3616960" y="859665"/>
            <a:ext cx="2121300" cy="21213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33" name="Google Shape;233;p13"/>
          <p:cNvSpPr/>
          <p:nvPr/>
        </p:nvSpPr>
        <p:spPr>
          <a:xfrm>
            <a:off x="5522965" y="836613"/>
            <a:ext cx="2816400" cy="28164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34" name="Google Shape;234;p13"/>
          <p:cNvSpPr/>
          <p:nvPr/>
        </p:nvSpPr>
        <p:spPr>
          <a:xfrm>
            <a:off x="8123915" y="859665"/>
            <a:ext cx="3273600" cy="3273600"/>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35" name="Google Shape;235;p13"/>
          <p:cNvSpPr txBox="1"/>
          <p:nvPr>
            <p:ph idx="4" type="body"/>
          </p:nvPr>
        </p:nvSpPr>
        <p:spPr>
          <a:xfrm>
            <a:off x="3851931" y="1382322"/>
            <a:ext cx="1681200" cy="978300"/>
          </a:xfrm>
          <a:prstGeom prst="rect">
            <a:avLst/>
          </a:prstGeom>
          <a:noFill/>
          <a:ln>
            <a:noFill/>
          </a:ln>
        </p:spPr>
        <p:txBody>
          <a:bodyPr anchorCtr="0" anchor="ctr" bIns="0" lIns="0" spcFirstLastPara="1" rIns="0" wrap="square" tIns="0">
            <a:noAutofit/>
          </a:bodyPr>
          <a:lstStyle>
            <a:lvl1pPr indent="-228600" lvl="0" marL="457200" rtl="0" algn="ctr">
              <a:lnSpc>
                <a:spcPct val="90000"/>
              </a:lnSpc>
              <a:spcBef>
                <a:spcPts val="1000"/>
              </a:spcBef>
              <a:spcAft>
                <a:spcPts val="0"/>
              </a:spcAft>
              <a:buSzPts val="7000"/>
              <a:buNone/>
              <a:defRPr b="1" sz="7000">
                <a:latin typeface="Gill Sans"/>
                <a:ea typeface="Gill Sans"/>
                <a:cs typeface="Gill Sans"/>
                <a:sym typeface="Gill Sans"/>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6" name="Google Shape;236;p13"/>
          <p:cNvSpPr txBox="1"/>
          <p:nvPr>
            <p:ph idx="5" type="body"/>
          </p:nvPr>
        </p:nvSpPr>
        <p:spPr>
          <a:xfrm>
            <a:off x="3927524" y="2363691"/>
            <a:ext cx="1519800" cy="617100"/>
          </a:xfrm>
          <a:prstGeom prst="rect">
            <a:avLst/>
          </a:prstGeom>
          <a:noFill/>
          <a:ln>
            <a:noFill/>
          </a:ln>
        </p:spPr>
        <p:txBody>
          <a:bodyPr anchorCtr="0" anchor="t" bIns="0" lIns="0" spcFirstLastPara="1" rIns="0" wrap="square" tIns="0">
            <a:normAutofit/>
          </a:bodyPr>
          <a:lstStyle>
            <a:lvl1pPr indent="-228600" lvl="0" marL="457200" rtl="0" algn="ctr">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237" name="Google Shape;237;p13"/>
          <p:cNvSpPr txBox="1"/>
          <p:nvPr>
            <p:ph idx="6" type="body"/>
          </p:nvPr>
        </p:nvSpPr>
        <p:spPr>
          <a:xfrm>
            <a:off x="3806132" y="1185842"/>
            <a:ext cx="1519800" cy="250500"/>
          </a:xfrm>
          <a:prstGeom prst="rect">
            <a:avLst/>
          </a:prstGeom>
          <a:noFill/>
          <a:ln>
            <a:noFill/>
          </a:ln>
        </p:spPr>
        <p:txBody>
          <a:bodyPr anchorCtr="0" anchor="t" bIns="0" lIns="0" spcFirstLastPara="1" rIns="0" wrap="square" tIns="0">
            <a:normAutofit/>
          </a:bodyPr>
          <a:lstStyle>
            <a:lvl1pPr indent="-228600" lvl="0" marL="457200" rtl="0" algn="r">
              <a:lnSpc>
                <a:spcPct val="90000"/>
              </a:lnSpc>
              <a:spcBef>
                <a:spcPts val="600"/>
              </a:spcBef>
              <a:spcAft>
                <a:spcPts val="0"/>
              </a:spcAft>
              <a:buClr>
                <a:schemeClr val="dk1"/>
              </a:buClr>
              <a:buSzPts val="1800"/>
              <a:buFont typeface="Courier New"/>
              <a:buNone/>
              <a:defRPr b="0" sz="18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238" name="Google Shape;238;p13"/>
          <p:cNvSpPr txBox="1"/>
          <p:nvPr>
            <p:ph idx="7" type="body"/>
          </p:nvPr>
        </p:nvSpPr>
        <p:spPr>
          <a:xfrm>
            <a:off x="6113495" y="1767897"/>
            <a:ext cx="1681200" cy="978300"/>
          </a:xfrm>
          <a:prstGeom prst="rect">
            <a:avLst/>
          </a:prstGeom>
          <a:noFill/>
          <a:ln>
            <a:noFill/>
          </a:ln>
        </p:spPr>
        <p:txBody>
          <a:bodyPr anchorCtr="0" anchor="ctr" bIns="0" lIns="0" spcFirstLastPara="1" rIns="0" wrap="square" tIns="0">
            <a:noAutofit/>
          </a:bodyPr>
          <a:lstStyle>
            <a:lvl1pPr indent="-228600" lvl="0" marL="457200" rtl="0" algn="ctr">
              <a:lnSpc>
                <a:spcPct val="90000"/>
              </a:lnSpc>
              <a:spcBef>
                <a:spcPts val="1000"/>
              </a:spcBef>
              <a:spcAft>
                <a:spcPts val="0"/>
              </a:spcAft>
              <a:buSzPts val="7000"/>
              <a:buNone/>
              <a:defRPr b="1" sz="7000">
                <a:latin typeface="Gill Sans"/>
                <a:ea typeface="Gill Sans"/>
                <a:cs typeface="Gill Sans"/>
                <a:sym typeface="Gill Sans"/>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9" name="Google Shape;239;p13"/>
          <p:cNvSpPr txBox="1"/>
          <p:nvPr>
            <p:ph idx="8" type="body"/>
          </p:nvPr>
        </p:nvSpPr>
        <p:spPr>
          <a:xfrm>
            <a:off x="6189088" y="2753338"/>
            <a:ext cx="1519800" cy="617100"/>
          </a:xfrm>
          <a:prstGeom prst="rect">
            <a:avLst/>
          </a:prstGeom>
          <a:noFill/>
          <a:ln>
            <a:noFill/>
          </a:ln>
        </p:spPr>
        <p:txBody>
          <a:bodyPr anchorCtr="0" anchor="t" bIns="0" lIns="0" spcFirstLastPara="1" rIns="0" wrap="square" tIns="0">
            <a:normAutofit/>
          </a:bodyPr>
          <a:lstStyle>
            <a:lvl1pPr indent="-228600" lvl="0" marL="457200" rtl="0" algn="ctr">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240" name="Google Shape;240;p13"/>
          <p:cNvSpPr txBox="1"/>
          <p:nvPr>
            <p:ph idx="9" type="body"/>
          </p:nvPr>
        </p:nvSpPr>
        <p:spPr>
          <a:xfrm>
            <a:off x="6067696" y="1537655"/>
            <a:ext cx="1519800" cy="250500"/>
          </a:xfrm>
          <a:prstGeom prst="rect">
            <a:avLst/>
          </a:prstGeom>
          <a:noFill/>
          <a:ln>
            <a:noFill/>
          </a:ln>
        </p:spPr>
        <p:txBody>
          <a:bodyPr anchorCtr="0" anchor="t" bIns="0" lIns="0" spcFirstLastPara="1" rIns="0" wrap="square" tIns="0">
            <a:normAutofit/>
          </a:bodyPr>
          <a:lstStyle>
            <a:lvl1pPr indent="-228600" lvl="0" marL="457200" rtl="0" algn="r">
              <a:lnSpc>
                <a:spcPct val="90000"/>
              </a:lnSpc>
              <a:spcBef>
                <a:spcPts val="600"/>
              </a:spcBef>
              <a:spcAft>
                <a:spcPts val="0"/>
              </a:spcAft>
              <a:buClr>
                <a:schemeClr val="dk1"/>
              </a:buClr>
              <a:buSzPts val="1800"/>
              <a:buFont typeface="Courier New"/>
              <a:buNone/>
              <a:defRPr b="0" sz="18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241" name="Google Shape;241;p13"/>
          <p:cNvSpPr txBox="1"/>
          <p:nvPr>
            <p:ph idx="13" type="body"/>
          </p:nvPr>
        </p:nvSpPr>
        <p:spPr>
          <a:xfrm>
            <a:off x="8714444" y="2049128"/>
            <a:ext cx="2010300" cy="978300"/>
          </a:xfrm>
          <a:prstGeom prst="rect">
            <a:avLst/>
          </a:prstGeom>
          <a:noFill/>
          <a:ln>
            <a:noFill/>
          </a:ln>
        </p:spPr>
        <p:txBody>
          <a:bodyPr anchorCtr="0" anchor="ctr" bIns="0" lIns="0" spcFirstLastPara="1" rIns="0" wrap="square" tIns="0">
            <a:noAutofit/>
          </a:bodyPr>
          <a:lstStyle>
            <a:lvl1pPr indent="-228600" lvl="0" marL="457200" rtl="0" algn="ctr">
              <a:lnSpc>
                <a:spcPct val="90000"/>
              </a:lnSpc>
              <a:spcBef>
                <a:spcPts val="1000"/>
              </a:spcBef>
              <a:spcAft>
                <a:spcPts val="0"/>
              </a:spcAft>
              <a:buSzPts val="7000"/>
              <a:buNone/>
              <a:defRPr b="1" sz="7000">
                <a:latin typeface="Gill Sans"/>
                <a:ea typeface="Gill Sans"/>
                <a:cs typeface="Gill Sans"/>
                <a:sym typeface="Gill Sans"/>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42" name="Google Shape;242;p13"/>
          <p:cNvSpPr txBox="1"/>
          <p:nvPr>
            <p:ph idx="14" type="body"/>
          </p:nvPr>
        </p:nvSpPr>
        <p:spPr>
          <a:xfrm>
            <a:off x="8981735" y="3034569"/>
            <a:ext cx="1519800" cy="617100"/>
          </a:xfrm>
          <a:prstGeom prst="rect">
            <a:avLst/>
          </a:prstGeom>
          <a:noFill/>
          <a:ln>
            <a:noFill/>
          </a:ln>
        </p:spPr>
        <p:txBody>
          <a:bodyPr anchorCtr="0" anchor="t" bIns="0" lIns="0" spcFirstLastPara="1" rIns="0" wrap="square" tIns="0">
            <a:normAutofit/>
          </a:bodyPr>
          <a:lstStyle>
            <a:lvl1pPr indent="-228600" lvl="0" marL="457200" rtl="0" algn="ctr">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243" name="Google Shape;243;p13"/>
          <p:cNvSpPr txBox="1"/>
          <p:nvPr>
            <p:ph idx="15" type="body"/>
          </p:nvPr>
        </p:nvSpPr>
        <p:spPr>
          <a:xfrm>
            <a:off x="9089050" y="1818886"/>
            <a:ext cx="1519800" cy="250500"/>
          </a:xfrm>
          <a:prstGeom prst="rect">
            <a:avLst/>
          </a:prstGeom>
          <a:noFill/>
          <a:ln>
            <a:noFill/>
          </a:ln>
        </p:spPr>
        <p:txBody>
          <a:bodyPr anchorCtr="0" anchor="t" bIns="0" lIns="0" spcFirstLastPara="1" rIns="0" wrap="square" tIns="0">
            <a:normAutofit/>
          </a:bodyPr>
          <a:lstStyle>
            <a:lvl1pPr indent="-228600" lvl="0" marL="457200" rtl="0" algn="r">
              <a:lnSpc>
                <a:spcPct val="90000"/>
              </a:lnSpc>
              <a:spcBef>
                <a:spcPts val="600"/>
              </a:spcBef>
              <a:spcAft>
                <a:spcPts val="0"/>
              </a:spcAft>
              <a:buClr>
                <a:schemeClr val="dk1"/>
              </a:buClr>
              <a:buSzPts val="1800"/>
              <a:buFont typeface="Courier New"/>
              <a:buNone/>
              <a:defRPr b="0" sz="18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with Subtitle">
  <p:cSld name="Two Content with Subtitle">
    <p:spTree>
      <p:nvGrpSpPr>
        <p:cNvPr id="244" name="Shape 244"/>
        <p:cNvGrpSpPr/>
        <p:nvPr/>
      </p:nvGrpSpPr>
      <p:grpSpPr>
        <a:xfrm>
          <a:off x="0" y="0"/>
          <a:ext cx="0" cy="0"/>
          <a:chOff x="0" y="0"/>
          <a:chExt cx="0" cy="0"/>
        </a:xfrm>
      </p:grpSpPr>
      <p:sp>
        <p:nvSpPr>
          <p:cNvPr id="245" name="Google Shape;245;p14"/>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46" name="Google Shape;246;p14"/>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7" name="Google Shape;247;p14"/>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8" name="Google Shape;248;p14"/>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49" name="Google Shape;249;p14"/>
          <p:cNvSpPr txBox="1"/>
          <p:nvPr>
            <p:ph type="title"/>
          </p:nvPr>
        </p:nvSpPr>
        <p:spPr>
          <a:xfrm>
            <a:off x="6096000" y="707529"/>
            <a:ext cx="5314200" cy="5691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0" name="Google Shape;250;p14"/>
          <p:cNvSpPr txBox="1"/>
          <p:nvPr>
            <p:ph idx="1" type="body"/>
          </p:nvPr>
        </p:nvSpPr>
        <p:spPr>
          <a:xfrm>
            <a:off x="6096000" y="1625821"/>
            <a:ext cx="5292600" cy="978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000"/>
              </a:spcBef>
              <a:spcAft>
                <a:spcPts val="0"/>
              </a:spcAft>
              <a:buClr>
                <a:schemeClr val="dk1"/>
              </a:buClr>
              <a:buSzPts val="1800"/>
              <a:buNone/>
              <a:defRPr b="1" sz="18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251" name="Google Shape;251;p14"/>
          <p:cNvSpPr/>
          <p:nvPr>
            <p:ph idx="2"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grpSp>
        <p:nvGrpSpPr>
          <p:cNvPr id="252" name="Google Shape;252;p14"/>
          <p:cNvGrpSpPr/>
          <p:nvPr/>
        </p:nvGrpSpPr>
        <p:grpSpPr>
          <a:xfrm flipH="1">
            <a:off x="6096277" y="1383372"/>
            <a:ext cx="6095754" cy="100800"/>
            <a:chOff x="646015" y="3248308"/>
            <a:chExt cx="3107700" cy="100800"/>
          </a:xfrm>
        </p:grpSpPr>
        <p:cxnSp>
          <p:nvCxnSpPr>
            <p:cNvPr id="253" name="Google Shape;253;p14"/>
            <p:cNvCxnSpPr/>
            <p:nvPr/>
          </p:nvCxnSpPr>
          <p:spPr>
            <a:xfrm>
              <a:off x="646015" y="3290538"/>
              <a:ext cx="3107700" cy="0"/>
            </a:xfrm>
            <a:prstGeom prst="straightConnector1">
              <a:avLst/>
            </a:prstGeom>
            <a:noFill/>
            <a:ln cap="flat" cmpd="sng" w="9525">
              <a:solidFill>
                <a:srgbClr val="7F7F7F"/>
              </a:solidFill>
              <a:prstDash val="solid"/>
              <a:miter lim="800000"/>
              <a:headEnd len="sm" w="sm" type="none"/>
              <a:tailEnd len="sm" w="sm" type="none"/>
            </a:ln>
          </p:spPr>
        </p:cxnSp>
        <p:sp>
          <p:nvSpPr>
            <p:cNvPr id="254" name="Google Shape;254;p14"/>
            <p:cNvSpPr/>
            <p:nvPr/>
          </p:nvSpPr>
          <p:spPr>
            <a:xfrm>
              <a:off x="3702376" y="3248308"/>
              <a:ext cx="513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cxnSp>
        <p:nvCxnSpPr>
          <p:cNvPr id="255" name="Google Shape;255;p14"/>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256" name="Google Shape;256;p14"/>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257" name="Google Shape;257;p14"/>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
        <p:nvSpPr>
          <p:cNvPr id="258" name="Google Shape;258;p14"/>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59" name="Google Shape;259;p14"/>
          <p:cNvSpPr txBox="1"/>
          <p:nvPr>
            <p:ph idx="3" type="body"/>
          </p:nvPr>
        </p:nvSpPr>
        <p:spPr>
          <a:xfrm>
            <a:off x="831851" y="3335524"/>
            <a:ext cx="4817700" cy="2248800"/>
          </a:xfrm>
          <a:prstGeom prst="rect">
            <a:avLst/>
          </a:prstGeom>
          <a:noFill/>
          <a:ln>
            <a:noFill/>
          </a:ln>
        </p:spPr>
        <p:txBody>
          <a:bodyPr anchorCtr="0" anchor="t" bIns="0" lIns="0" spcFirstLastPara="1" rIns="0" wrap="square" tIns="0">
            <a:normAutofit/>
          </a:bodyPr>
          <a:lstStyle>
            <a:lvl1pPr indent="-317500" lvl="0" marL="457200" rtl="0" algn="l">
              <a:lnSpc>
                <a:spcPct val="100000"/>
              </a:lnSpc>
              <a:spcBef>
                <a:spcPts val="600"/>
              </a:spcBef>
              <a:spcAft>
                <a:spcPts val="0"/>
              </a:spcAft>
              <a:buClr>
                <a:schemeClr val="dk1"/>
              </a:buClr>
              <a:buSzPts val="1400"/>
              <a:buFont typeface="Courier New"/>
              <a:buChar char="o"/>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260" name="Google Shape;260;p14"/>
          <p:cNvSpPr txBox="1"/>
          <p:nvPr>
            <p:ph idx="4" type="body"/>
          </p:nvPr>
        </p:nvSpPr>
        <p:spPr>
          <a:xfrm>
            <a:off x="831850" y="2905291"/>
            <a:ext cx="2915700" cy="360000"/>
          </a:xfrm>
          <a:prstGeom prst="rect">
            <a:avLst/>
          </a:prstGeom>
          <a:noFill/>
          <a:ln>
            <a:noFill/>
          </a:ln>
        </p:spPr>
        <p:txBody>
          <a:bodyPr anchorCtr="0" anchor="b"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261" name="Google Shape;261;p14"/>
          <p:cNvSpPr txBox="1"/>
          <p:nvPr>
            <p:ph idx="5" type="body"/>
          </p:nvPr>
        </p:nvSpPr>
        <p:spPr>
          <a:xfrm>
            <a:off x="6098826" y="3335524"/>
            <a:ext cx="5311200" cy="2248800"/>
          </a:xfrm>
          <a:prstGeom prst="rect">
            <a:avLst/>
          </a:prstGeom>
          <a:noFill/>
          <a:ln>
            <a:noFill/>
          </a:ln>
        </p:spPr>
        <p:txBody>
          <a:bodyPr anchorCtr="0" anchor="t" bIns="0" lIns="0" spcFirstLastPara="1" rIns="0" wrap="square" tIns="0">
            <a:normAutofit/>
          </a:bodyPr>
          <a:lstStyle>
            <a:lvl1pPr indent="-317500" lvl="0" marL="457200" rtl="0" algn="l">
              <a:lnSpc>
                <a:spcPct val="100000"/>
              </a:lnSpc>
              <a:spcBef>
                <a:spcPts val="600"/>
              </a:spcBef>
              <a:spcAft>
                <a:spcPts val="0"/>
              </a:spcAft>
              <a:buClr>
                <a:schemeClr val="dk1"/>
              </a:buClr>
              <a:buSzPts val="1400"/>
              <a:buFont typeface="Courier New"/>
              <a:buChar char="o"/>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262" name="Google Shape;262;p14"/>
          <p:cNvSpPr txBox="1"/>
          <p:nvPr>
            <p:ph idx="6" type="body"/>
          </p:nvPr>
        </p:nvSpPr>
        <p:spPr>
          <a:xfrm>
            <a:off x="6098826" y="2905291"/>
            <a:ext cx="2915700" cy="360000"/>
          </a:xfrm>
          <a:prstGeom prst="rect">
            <a:avLst/>
          </a:prstGeom>
          <a:noFill/>
          <a:ln>
            <a:noFill/>
          </a:ln>
        </p:spPr>
        <p:txBody>
          <a:bodyPr anchorCtr="0" anchor="b"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Layout">
  <p:cSld name="Chart Layout">
    <p:spTree>
      <p:nvGrpSpPr>
        <p:cNvPr id="263" name="Shape 263"/>
        <p:cNvGrpSpPr/>
        <p:nvPr/>
      </p:nvGrpSpPr>
      <p:grpSpPr>
        <a:xfrm>
          <a:off x="0" y="0"/>
          <a:ext cx="0" cy="0"/>
          <a:chOff x="0" y="0"/>
          <a:chExt cx="0" cy="0"/>
        </a:xfrm>
      </p:grpSpPr>
      <p:sp>
        <p:nvSpPr>
          <p:cNvPr id="264" name="Google Shape;264;p15"/>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65" name="Google Shape;265;p15"/>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6" name="Google Shape;266;p15"/>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7" name="Google Shape;267;p15"/>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68" name="Google Shape;268;p15"/>
          <p:cNvSpPr txBox="1"/>
          <p:nvPr>
            <p:ph type="title"/>
          </p:nvPr>
        </p:nvSpPr>
        <p:spPr>
          <a:xfrm>
            <a:off x="806105" y="707529"/>
            <a:ext cx="3704100" cy="5691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69" name="Google Shape;269;p15"/>
          <p:cNvGrpSpPr/>
          <p:nvPr/>
        </p:nvGrpSpPr>
        <p:grpSpPr>
          <a:xfrm>
            <a:off x="-37" y="1374243"/>
            <a:ext cx="4318768" cy="100800"/>
            <a:chOff x="646012" y="3239179"/>
            <a:chExt cx="2201768" cy="100800"/>
          </a:xfrm>
        </p:grpSpPr>
        <p:cxnSp>
          <p:nvCxnSpPr>
            <p:cNvPr id="270" name="Google Shape;270;p15"/>
            <p:cNvCxnSpPr/>
            <p:nvPr/>
          </p:nvCxnSpPr>
          <p:spPr>
            <a:xfrm>
              <a:off x="646012" y="3290538"/>
              <a:ext cx="2165700" cy="0"/>
            </a:xfrm>
            <a:prstGeom prst="straightConnector1">
              <a:avLst/>
            </a:prstGeom>
            <a:noFill/>
            <a:ln cap="flat" cmpd="sng" w="9525">
              <a:solidFill>
                <a:srgbClr val="7F7F7F"/>
              </a:solidFill>
              <a:prstDash val="solid"/>
              <a:miter lim="800000"/>
              <a:headEnd len="sm" w="sm" type="none"/>
              <a:tailEnd len="sm" w="sm" type="none"/>
            </a:ln>
          </p:spPr>
        </p:cxnSp>
        <p:sp>
          <p:nvSpPr>
            <p:cNvPr id="271" name="Google Shape;271;p15"/>
            <p:cNvSpPr/>
            <p:nvPr/>
          </p:nvSpPr>
          <p:spPr>
            <a:xfrm>
              <a:off x="2796480" y="3239179"/>
              <a:ext cx="513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cxnSp>
        <p:nvCxnSpPr>
          <p:cNvPr id="272" name="Google Shape;272;p15"/>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273" name="Google Shape;273;p15"/>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274" name="Google Shape;274;p15"/>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
        <p:nvSpPr>
          <p:cNvPr id="275" name="Google Shape;275;p15"/>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descr="Competitors logos quadrant" id="276" name="Google Shape;276;p15"/>
          <p:cNvSpPr/>
          <p:nvPr>
            <p:ph idx="2" type="pic"/>
          </p:nvPr>
        </p:nvSpPr>
        <p:spPr>
          <a:xfrm>
            <a:off x="3928670" y="2872719"/>
            <a:ext cx="1772100" cy="7773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2000"/>
              <a:buFont typeface="Arial"/>
              <a:buNone/>
              <a:defRPr b="0" i="1" sz="20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descr="Competitors logos quadrant" id="277" name="Google Shape;277;p15"/>
          <p:cNvSpPr/>
          <p:nvPr>
            <p:ph idx="3" type="pic"/>
          </p:nvPr>
        </p:nvSpPr>
        <p:spPr>
          <a:xfrm>
            <a:off x="806105" y="2171148"/>
            <a:ext cx="1655100" cy="7773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2000"/>
              <a:buFont typeface="Arial"/>
              <a:buNone/>
              <a:defRPr b="0" i="1" sz="20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descr="Competitors logos quadrant" id="278" name="Google Shape;278;p15"/>
          <p:cNvSpPr/>
          <p:nvPr>
            <p:ph idx="4" type="pic"/>
          </p:nvPr>
        </p:nvSpPr>
        <p:spPr>
          <a:xfrm>
            <a:off x="2729582" y="4456262"/>
            <a:ext cx="1772100" cy="7773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2000"/>
              <a:buFont typeface="Arial"/>
              <a:buNone/>
              <a:defRPr b="0" i="1" sz="20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descr="Competitors logos quadrant" id="279" name="Google Shape;279;p15"/>
          <p:cNvSpPr/>
          <p:nvPr>
            <p:ph idx="5" type="pic"/>
          </p:nvPr>
        </p:nvSpPr>
        <p:spPr>
          <a:xfrm>
            <a:off x="6829546" y="2770168"/>
            <a:ext cx="1772100" cy="7773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2000"/>
              <a:buFont typeface="Arial"/>
              <a:buNone/>
              <a:defRPr b="0" i="1" sz="20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descr="Competitors logos quadrant" id="280" name="Google Shape;280;p15"/>
          <p:cNvSpPr/>
          <p:nvPr>
            <p:ph idx="6" type="pic"/>
          </p:nvPr>
        </p:nvSpPr>
        <p:spPr>
          <a:xfrm>
            <a:off x="6610067" y="4588832"/>
            <a:ext cx="1772100" cy="7773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2000"/>
              <a:buFont typeface="Arial"/>
              <a:buNone/>
              <a:defRPr b="0" i="1" sz="20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descr="Competitors logos quadrant" id="281" name="Google Shape;281;p15"/>
          <p:cNvSpPr/>
          <p:nvPr>
            <p:ph idx="7" type="pic"/>
          </p:nvPr>
        </p:nvSpPr>
        <p:spPr>
          <a:xfrm>
            <a:off x="9571158" y="4977452"/>
            <a:ext cx="1772100" cy="7773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2000"/>
              <a:buFont typeface="Arial"/>
              <a:buNone/>
              <a:defRPr b="0" i="1" sz="20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282" name="Google Shape;282;p15"/>
          <p:cNvSpPr txBox="1"/>
          <p:nvPr>
            <p:ph idx="1" type="body"/>
          </p:nvPr>
        </p:nvSpPr>
        <p:spPr>
          <a:xfrm>
            <a:off x="789869" y="3642757"/>
            <a:ext cx="2741700" cy="249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000"/>
              </a:spcBef>
              <a:spcAft>
                <a:spcPts val="0"/>
              </a:spcAft>
              <a:buClr>
                <a:schemeClr val="dk2"/>
              </a:buClr>
              <a:buSzPts val="2000"/>
              <a:buNone/>
              <a:defRPr b="0" sz="2000">
                <a:solidFill>
                  <a:schemeClr val="dk2"/>
                </a:solidFill>
                <a:latin typeface="Gill Sans"/>
                <a:ea typeface="Gill Sans"/>
                <a:cs typeface="Gill Sans"/>
                <a:sym typeface="Gill Sans"/>
              </a:defRPr>
            </a:lvl1pPr>
            <a:lvl2pPr indent="-228600" lvl="1" marL="914400" rtl="0" algn="l">
              <a:lnSpc>
                <a:spcPct val="90000"/>
              </a:lnSpc>
              <a:spcBef>
                <a:spcPts val="500"/>
              </a:spcBef>
              <a:spcAft>
                <a:spcPts val="0"/>
              </a:spcAft>
              <a:buClr>
                <a:schemeClr val="dk1"/>
              </a:buClr>
              <a:buSzPts val="1200"/>
              <a:buNone/>
              <a:defRPr b="1" sz="1200"/>
            </a:lvl2pPr>
            <a:lvl3pPr indent="-304800" lvl="2" marL="1371600" rtl="0" algn="l">
              <a:lnSpc>
                <a:spcPct val="90000"/>
              </a:lnSpc>
              <a:spcBef>
                <a:spcPts val="500"/>
              </a:spcBef>
              <a:spcAft>
                <a:spcPts val="0"/>
              </a:spcAft>
              <a:buClr>
                <a:schemeClr val="dk1"/>
              </a:buClr>
              <a:buSzPts val="1200"/>
              <a:buChar char="•"/>
              <a:defRPr b="1" sz="1200"/>
            </a:lvl3pPr>
            <a:lvl4pPr indent="-304800" lvl="3" marL="1828800" rtl="0" algn="l">
              <a:lnSpc>
                <a:spcPct val="90000"/>
              </a:lnSpc>
              <a:spcBef>
                <a:spcPts val="500"/>
              </a:spcBef>
              <a:spcAft>
                <a:spcPts val="0"/>
              </a:spcAft>
              <a:buClr>
                <a:schemeClr val="dk1"/>
              </a:buClr>
              <a:buSzPts val="1200"/>
              <a:buChar char="•"/>
              <a:defRPr b="1" sz="1200"/>
            </a:lvl4pPr>
            <a:lvl5pPr indent="-304800" lvl="4" marL="2286000" rtl="0" algn="l">
              <a:lnSpc>
                <a:spcPct val="90000"/>
              </a:lnSpc>
              <a:spcBef>
                <a:spcPts val="500"/>
              </a:spcBef>
              <a:spcAft>
                <a:spcPts val="0"/>
              </a:spcAft>
              <a:buClr>
                <a:schemeClr val="dk1"/>
              </a:buClr>
              <a:buSzPts val="1200"/>
              <a:buChar char="•"/>
              <a:defRPr b="1" sz="12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83" name="Google Shape;283;p15"/>
          <p:cNvSpPr txBox="1"/>
          <p:nvPr>
            <p:ph idx="8" type="body"/>
          </p:nvPr>
        </p:nvSpPr>
        <p:spPr>
          <a:xfrm>
            <a:off x="6315481" y="5884080"/>
            <a:ext cx="2741700" cy="249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000"/>
              </a:spcBef>
              <a:spcAft>
                <a:spcPts val="0"/>
              </a:spcAft>
              <a:buClr>
                <a:schemeClr val="dk2"/>
              </a:buClr>
              <a:buSzPts val="2000"/>
              <a:buNone/>
              <a:defRPr b="0" sz="2000">
                <a:solidFill>
                  <a:schemeClr val="dk2"/>
                </a:solidFill>
                <a:latin typeface="Gill Sans"/>
                <a:ea typeface="Gill Sans"/>
                <a:cs typeface="Gill Sans"/>
                <a:sym typeface="Gill Sans"/>
              </a:defRPr>
            </a:lvl1pPr>
            <a:lvl2pPr indent="-228600" lvl="1" marL="914400" rtl="0" algn="l">
              <a:lnSpc>
                <a:spcPct val="90000"/>
              </a:lnSpc>
              <a:spcBef>
                <a:spcPts val="500"/>
              </a:spcBef>
              <a:spcAft>
                <a:spcPts val="0"/>
              </a:spcAft>
              <a:buClr>
                <a:schemeClr val="dk1"/>
              </a:buClr>
              <a:buSzPts val="1200"/>
              <a:buNone/>
              <a:defRPr b="1" sz="1200"/>
            </a:lvl2pPr>
            <a:lvl3pPr indent="-304800" lvl="2" marL="1371600" rtl="0" algn="l">
              <a:lnSpc>
                <a:spcPct val="90000"/>
              </a:lnSpc>
              <a:spcBef>
                <a:spcPts val="500"/>
              </a:spcBef>
              <a:spcAft>
                <a:spcPts val="0"/>
              </a:spcAft>
              <a:buClr>
                <a:schemeClr val="dk1"/>
              </a:buClr>
              <a:buSzPts val="1200"/>
              <a:buChar char="•"/>
              <a:defRPr b="1" sz="1200"/>
            </a:lvl3pPr>
            <a:lvl4pPr indent="-304800" lvl="3" marL="1828800" rtl="0" algn="l">
              <a:lnSpc>
                <a:spcPct val="90000"/>
              </a:lnSpc>
              <a:spcBef>
                <a:spcPts val="500"/>
              </a:spcBef>
              <a:spcAft>
                <a:spcPts val="0"/>
              </a:spcAft>
              <a:buClr>
                <a:schemeClr val="dk1"/>
              </a:buClr>
              <a:buSzPts val="1200"/>
              <a:buChar char="•"/>
              <a:defRPr b="1" sz="1200"/>
            </a:lvl4pPr>
            <a:lvl5pPr indent="-304800" lvl="4" marL="2286000" rtl="0" algn="l">
              <a:lnSpc>
                <a:spcPct val="90000"/>
              </a:lnSpc>
              <a:spcBef>
                <a:spcPts val="500"/>
              </a:spcBef>
              <a:spcAft>
                <a:spcPts val="0"/>
              </a:spcAft>
              <a:buClr>
                <a:schemeClr val="dk1"/>
              </a:buClr>
              <a:buSzPts val="1200"/>
              <a:buChar char="•"/>
              <a:defRPr b="1" sz="12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84" name="Google Shape;284;p15"/>
          <p:cNvSpPr txBox="1"/>
          <p:nvPr>
            <p:ph idx="9" type="body"/>
          </p:nvPr>
        </p:nvSpPr>
        <p:spPr>
          <a:xfrm>
            <a:off x="6315481" y="1343118"/>
            <a:ext cx="2741700" cy="249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000"/>
              </a:spcBef>
              <a:spcAft>
                <a:spcPts val="0"/>
              </a:spcAft>
              <a:buClr>
                <a:schemeClr val="dk2"/>
              </a:buClr>
              <a:buSzPts val="2000"/>
              <a:buNone/>
              <a:defRPr b="0" sz="2000">
                <a:solidFill>
                  <a:schemeClr val="dk2"/>
                </a:solidFill>
                <a:latin typeface="Gill Sans"/>
                <a:ea typeface="Gill Sans"/>
                <a:cs typeface="Gill Sans"/>
                <a:sym typeface="Gill Sans"/>
              </a:defRPr>
            </a:lvl1pPr>
            <a:lvl2pPr indent="-228600" lvl="1" marL="914400" rtl="0" algn="l">
              <a:lnSpc>
                <a:spcPct val="90000"/>
              </a:lnSpc>
              <a:spcBef>
                <a:spcPts val="500"/>
              </a:spcBef>
              <a:spcAft>
                <a:spcPts val="0"/>
              </a:spcAft>
              <a:buClr>
                <a:schemeClr val="dk1"/>
              </a:buClr>
              <a:buSzPts val="1200"/>
              <a:buNone/>
              <a:defRPr b="1" sz="1200"/>
            </a:lvl2pPr>
            <a:lvl3pPr indent="-304800" lvl="2" marL="1371600" rtl="0" algn="l">
              <a:lnSpc>
                <a:spcPct val="90000"/>
              </a:lnSpc>
              <a:spcBef>
                <a:spcPts val="500"/>
              </a:spcBef>
              <a:spcAft>
                <a:spcPts val="0"/>
              </a:spcAft>
              <a:buClr>
                <a:schemeClr val="dk1"/>
              </a:buClr>
              <a:buSzPts val="1200"/>
              <a:buChar char="•"/>
              <a:defRPr b="1" sz="1200"/>
            </a:lvl3pPr>
            <a:lvl4pPr indent="-304800" lvl="3" marL="1828800" rtl="0" algn="l">
              <a:lnSpc>
                <a:spcPct val="90000"/>
              </a:lnSpc>
              <a:spcBef>
                <a:spcPts val="500"/>
              </a:spcBef>
              <a:spcAft>
                <a:spcPts val="0"/>
              </a:spcAft>
              <a:buClr>
                <a:schemeClr val="dk1"/>
              </a:buClr>
              <a:buSzPts val="1200"/>
              <a:buChar char="•"/>
              <a:defRPr b="1" sz="1200"/>
            </a:lvl4pPr>
            <a:lvl5pPr indent="-304800" lvl="4" marL="2286000" rtl="0" algn="l">
              <a:lnSpc>
                <a:spcPct val="90000"/>
              </a:lnSpc>
              <a:spcBef>
                <a:spcPts val="500"/>
              </a:spcBef>
              <a:spcAft>
                <a:spcPts val="0"/>
              </a:spcAft>
              <a:buClr>
                <a:schemeClr val="dk1"/>
              </a:buClr>
              <a:buSzPts val="1200"/>
              <a:buChar char="•"/>
              <a:defRPr b="1" sz="12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85" name="Google Shape;285;p15"/>
          <p:cNvSpPr/>
          <p:nvPr>
            <p:ph idx="13" type="pic"/>
          </p:nvPr>
        </p:nvSpPr>
        <p:spPr>
          <a:xfrm>
            <a:off x="9417999" y="1977257"/>
            <a:ext cx="1481400" cy="7590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286" name="Google Shape;286;p15"/>
          <p:cNvSpPr txBox="1"/>
          <p:nvPr>
            <p:ph idx="14" type="body"/>
          </p:nvPr>
        </p:nvSpPr>
        <p:spPr>
          <a:xfrm>
            <a:off x="8651686" y="3642757"/>
            <a:ext cx="2741700" cy="249000"/>
          </a:xfrm>
          <a:prstGeom prst="rect">
            <a:avLst/>
          </a:prstGeom>
          <a:noFill/>
          <a:ln>
            <a:noFill/>
          </a:ln>
        </p:spPr>
        <p:txBody>
          <a:bodyPr anchorCtr="0" anchor="t" bIns="0" lIns="0" spcFirstLastPara="1" rIns="0" wrap="square" tIns="0">
            <a:noAutofit/>
          </a:bodyPr>
          <a:lstStyle>
            <a:lvl1pPr indent="-228600" lvl="0" marL="457200" rtl="0" algn="r">
              <a:lnSpc>
                <a:spcPct val="90000"/>
              </a:lnSpc>
              <a:spcBef>
                <a:spcPts val="1000"/>
              </a:spcBef>
              <a:spcAft>
                <a:spcPts val="0"/>
              </a:spcAft>
              <a:buClr>
                <a:schemeClr val="dk2"/>
              </a:buClr>
              <a:buSzPts val="2000"/>
              <a:buNone/>
              <a:defRPr b="0" sz="2000">
                <a:solidFill>
                  <a:schemeClr val="dk2"/>
                </a:solidFill>
                <a:latin typeface="Gill Sans"/>
                <a:ea typeface="Gill Sans"/>
                <a:cs typeface="Gill Sans"/>
                <a:sym typeface="Gill Sans"/>
              </a:defRPr>
            </a:lvl1pPr>
            <a:lvl2pPr indent="-228600" lvl="1" marL="914400" rtl="0" algn="l">
              <a:lnSpc>
                <a:spcPct val="90000"/>
              </a:lnSpc>
              <a:spcBef>
                <a:spcPts val="500"/>
              </a:spcBef>
              <a:spcAft>
                <a:spcPts val="0"/>
              </a:spcAft>
              <a:buClr>
                <a:schemeClr val="dk1"/>
              </a:buClr>
              <a:buSzPts val="1200"/>
              <a:buNone/>
              <a:defRPr b="1" sz="1200"/>
            </a:lvl2pPr>
            <a:lvl3pPr indent="-304800" lvl="2" marL="1371600" rtl="0" algn="l">
              <a:lnSpc>
                <a:spcPct val="90000"/>
              </a:lnSpc>
              <a:spcBef>
                <a:spcPts val="500"/>
              </a:spcBef>
              <a:spcAft>
                <a:spcPts val="0"/>
              </a:spcAft>
              <a:buClr>
                <a:schemeClr val="dk1"/>
              </a:buClr>
              <a:buSzPts val="1200"/>
              <a:buChar char="•"/>
              <a:defRPr b="1" sz="1200"/>
            </a:lvl3pPr>
            <a:lvl4pPr indent="-304800" lvl="3" marL="1828800" rtl="0" algn="l">
              <a:lnSpc>
                <a:spcPct val="90000"/>
              </a:lnSpc>
              <a:spcBef>
                <a:spcPts val="500"/>
              </a:spcBef>
              <a:spcAft>
                <a:spcPts val="0"/>
              </a:spcAft>
              <a:buClr>
                <a:schemeClr val="dk1"/>
              </a:buClr>
              <a:buSzPts val="1200"/>
              <a:buChar char="•"/>
              <a:defRPr b="1" sz="1200"/>
            </a:lvl4pPr>
            <a:lvl5pPr indent="-304800" lvl="4" marL="2286000" rtl="0" algn="l">
              <a:lnSpc>
                <a:spcPct val="90000"/>
              </a:lnSpc>
              <a:spcBef>
                <a:spcPts val="500"/>
              </a:spcBef>
              <a:spcAft>
                <a:spcPts val="0"/>
              </a:spcAft>
              <a:buClr>
                <a:schemeClr val="dk1"/>
              </a:buClr>
              <a:buSzPts val="1200"/>
              <a:buChar char="•"/>
              <a:defRPr b="1" sz="12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grpSp>
        <p:nvGrpSpPr>
          <p:cNvPr id="287" name="Google Shape;287;p15"/>
          <p:cNvGrpSpPr/>
          <p:nvPr/>
        </p:nvGrpSpPr>
        <p:grpSpPr>
          <a:xfrm>
            <a:off x="6045600" y="1376748"/>
            <a:ext cx="100800" cy="5481252"/>
            <a:chOff x="6045600" y="1376748"/>
            <a:chExt cx="100800" cy="5481252"/>
          </a:xfrm>
        </p:grpSpPr>
        <p:cxnSp>
          <p:nvCxnSpPr>
            <p:cNvPr id="288" name="Google Shape;288;p15"/>
            <p:cNvCxnSpPr/>
            <p:nvPr/>
          </p:nvCxnSpPr>
          <p:spPr>
            <a:xfrm rot="-5400000">
              <a:off x="3389401" y="4151400"/>
              <a:ext cx="5413200" cy="0"/>
            </a:xfrm>
            <a:prstGeom prst="straightConnector1">
              <a:avLst/>
            </a:prstGeom>
            <a:noFill/>
            <a:ln cap="flat" cmpd="sng" w="12700">
              <a:solidFill>
                <a:schemeClr val="dk1"/>
              </a:solidFill>
              <a:prstDash val="solid"/>
              <a:miter lim="800000"/>
              <a:headEnd len="sm" w="sm" type="none"/>
              <a:tailEnd len="sm" w="sm" type="none"/>
            </a:ln>
          </p:spPr>
        </p:cxnSp>
        <p:sp>
          <p:nvSpPr>
            <p:cNvPr id="289" name="Google Shape;289;p15"/>
            <p:cNvSpPr/>
            <p:nvPr/>
          </p:nvSpPr>
          <p:spPr>
            <a:xfrm>
              <a:off x="6045600" y="1376748"/>
              <a:ext cx="100800" cy="1008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grpSp>
        <p:nvGrpSpPr>
          <p:cNvPr id="290" name="Google Shape;290;p15"/>
          <p:cNvGrpSpPr/>
          <p:nvPr/>
        </p:nvGrpSpPr>
        <p:grpSpPr>
          <a:xfrm rot="5400000">
            <a:off x="5669857" y="-1673474"/>
            <a:ext cx="100800" cy="11440514"/>
            <a:chOff x="6045600" y="1329588"/>
            <a:chExt cx="100800" cy="11440514"/>
          </a:xfrm>
        </p:grpSpPr>
        <p:cxnSp>
          <p:nvCxnSpPr>
            <p:cNvPr id="291" name="Google Shape;291;p15"/>
            <p:cNvCxnSpPr/>
            <p:nvPr/>
          </p:nvCxnSpPr>
          <p:spPr>
            <a:xfrm rot="-5400000">
              <a:off x="408032" y="7082102"/>
              <a:ext cx="11376000" cy="0"/>
            </a:xfrm>
            <a:prstGeom prst="straightConnector1">
              <a:avLst/>
            </a:prstGeom>
            <a:noFill/>
            <a:ln cap="flat" cmpd="sng" w="12700">
              <a:solidFill>
                <a:schemeClr val="dk1"/>
              </a:solidFill>
              <a:prstDash val="solid"/>
              <a:miter lim="800000"/>
              <a:headEnd len="sm" w="sm" type="none"/>
              <a:tailEnd len="sm" w="sm" type="none"/>
            </a:ln>
          </p:spPr>
        </p:cxnSp>
        <p:sp>
          <p:nvSpPr>
            <p:cNvPr id="292" name="Google Shape;292;p15"/>
            <p:cNvSpPr/>
            <p:nvPr/>
          </p:nvSpPr>
          <p:spPr>
            <a:xfrm>
              <a:off x="6045600" y="1329588"/>
              <a:ext cx="100800" cy="1008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ection Content Layout">
  <p:cSld name="Three Section Content Layout">
    <p:spTree>
      <p:nvGrpSpPr>
        <p:cNvPr id="293" name="Shape 293"/>
        <p:cNvGrpSpPr/>
        <p:nvPr/>
      </p:nvGrpSpPr>
      <p:grpSpPr>
        <a:xfrm>
          <a:off x="0" y="0"/>
          <a:ext cx="0" cy="0"/>
          <a:chOff x="0" y="0"/>
          <a:chExt cx="0" cy="0"/>
        </a:xfrm>
      </p:grpSpPr>
      <p:sp>
        <p:nvSpPr>
          <p:cNvPr id="294" name="Google Shape;294;p16"/>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95" name="Google Shape;295;p16"/>
          <p:cNvSpPr txBox="1"/>
          <p:nvPr>
            <p:ph type="title"/>
          </p:nvPr>
        </p:nvSpPr>
        <p:spPr>
          <a:xfrm>
            <a:off x="803277" y="1512271"/>
            <a:ext cx="2828100" cy="12867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6" name="Google Shape;296;p16"/>
          <p:cNvSpPr txBox="1"/>
          <p:nvPr>
            <p:ph idx="1" type="body"/>
          </p:nvPr>
        </p:nvSpPr>
        <p:spPr>
          <a:xfrm>
            <a:off x="826771" y="3148315"/>
            <a:ext cx="2217000" cy="2098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000"/>
              </a:spcBef>
              <a:spcAft>
                <a:spcPts val="0"/>
              </a:spcAft>
              <a:buClr>
                <a:schemeClr val="dk1"/>
              </a:buClr>
              <a:buSzPts val="1800"/>
              <a:buNone/>
              <a:defRPr b="1" sz="18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297" name="Google Shape;297;p16"/>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8" name="Google Shape;298;p16"/>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9" name="Google Shape;299;p16"/>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00" name="Google Shape;300;p16"/>
          <p:cNvSpPr/>
          <p:nvPr>
            <p:ph idx="2"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grpSp>
        <p:nvGrpSpPr>
          <p:cNvPr id="301" name="Google Shape;301;p16"/>
          <p:cNvGrpSpPr/>
          <p:nvPr/>
        </p:nvGrpSpPr>
        <p:grpSpPr>
          <a:xfrm>
            <a:off x="0" y="2897696"/>
            <a:ext cx="3360726" cy="100800"/>
            <a:chOff x="0" y="3240138"/>
            <a:chExt cx="3360726" cy="100800"/>
          </a:xfrm>
        </p:grpSpPr>
        <p:cxnSp>
          <p:nvCxnSpPr>
            <p:cNvPr id="302" name="Google Shape;302;p16"/>
            <p:cNvCxnSpPr/>
            <p:nvPr/>
          </p:nvCxnSpPr>
          <p:spPr>
            <a:xfrm>
              <a:off x="0" y="3290538"/>
              <a:ext cx="3276000" cy="0"/>
            </a:xfrm>
            <a:prstGeom prst="straightConnector1">
              <a:avLst/>
            </a:prstGeom>
            <a:noFill/>
            <a:ln cap="flat" cmpd="sng" w="9525">
              <a:solidFill>
                <a:srgbClr val="7F7F7F"/>
              </a:solidFill>
              <a:prstDash val="solid"/>
              <a:miter lim="800000"/>
              <a:headEnd len="sm" w="sm" type="none"/>
              <a:tailEnd len="sm" w="sm" type="none"/>
            </a:ln>
          </p:spPr>
        </p:cxnSp>
        <p:sp>
          <p:nvSpPr>
            <p:cNvPr id="303" name="Google Shape;303;p16"/>
            <p:cNvSpPr/>
            <p:nvPr/>
          </p:nvSpPr>
          <p:spPr>
            <a:xfrm>
              <a:off x="3259926" y="3240138"/>
              <a:ext cx="1008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304" name="Google Shape;304;p16"/>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305" name="Google Shape;305;p16"/>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306" name="Google Shape;306;p16"/>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307" name="Google Shape;307;p16"/>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
        <p:nvSpPr>
          <p:cNvPr id="308" name="Google Shape;308;p16"/>
          <p:cNvSpPr/>
          <p:nvPr>
            <p:ph idx="3" type="body"/>
          </p:nvPr>
        </p:nvSpPr>
        <p:spPr>
          <a:xfrm>
            <a:off x="4475261" y="2631676"/>
            <a:ext cx="978300" cy="978300"/>
          </a:xfrm>
          <a:prstGeom prst="ellipse">
            <a:avLst/>
          </a:prstGeom>
          <a:noFill/>
          <a:ln cap="flat" cmpd="sng" w="9525">
            <a:solidFill>
              <a:schemeClr val="dk1"/>
            </a:solidFill>
            <a:prstDash val="solid"/>
            <a:round/>
            <a:headEnd len="sm" w="sm" type="none"/>
            <a:tailEnd len="sm" w="sm" type="none"/>
          </a:ln>
        </p:spPr>
        <p:txBody>
          <a:bodyPr anchorCtr="0" anchor="ctr" bIns="0" lIns="0" spcFirstLastPara="1" rIns="0" wrap="square" tIns="72000">
            <a:normAutofit/>
          </a:bodyPr>
          <a:lstStyle>
            <a:lvl1pPr indent="-228600" lvl="0" marL="457200" rtl="0" algn="ctr">
              <a:lnSpc>
                <a:spcPct val="90000"/>
              </a:lnSpc>
              <a:spcBef>
                <a:spcPts val="1000"/>
              </a:spcBef>
              <a:spcAft>
                <a:spcPts val="0"/>
              </a:spcAft>
              <a:buSzPts val="7000"/>
              <a:buNone/>
              <a:defRPr b="1" sz="7000">
                <a:latin typeface="Gill Sans"/>
                <a:ea typeface="Gill Sans"/>
                <a:cs typeface="Gill Sans"/>
                <a:sym typeface="Gill Sans"/>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09" name="Google Shape;309;p16"/>
          <p:cNvSpPr/>
          <p:nvPr>
            <p:ph idx="4" type="body"/>
          </p:nvPr>
        </p:nvSpPr>
        <p:spPr>
          <a:xfrm>
            <a:off x="7436251" y="2015540"/>
            <a:ext cx="978300" cy="978300"/>
          </a:xfrm>
          <a:prstGeom prst="ellipse">
            <a:avLst/>
          </a:prstGeom>
          <a:noFill/>
          <a:ln cap="flat" cmpd="sng" w="9525">
            <a:solidFill>
              <a:schemeClr val="dk1"/>
            </a:solidFill>
            <a:prstDash val="solid"/>
            <a:round/>
            <a:headEnd len="sm" w="sm" type="none"/>
            <a:tailEnd len="sm" w="sm" type="none"/>
          </a:ln>
        </p:spPr>
        <p:txBody>
          <a:bodyPr anchorCtr="0" anchor="ctr" bIns="0" lIns="0" spcFirstLastPara="1" rIns="0" wrap="square" tIns="36000">
            <a:normAutofit/>
          </a:bodyPr>
          <a:lstStyle>
            <a:lvl1pPr indent="-228600" lvl="0" marL="457200" rtl="0" algn="ctr">
              <a:lnSpc>
                <a:spcPct val="90000"/>
              </a:lnSpc>
              <a:spcBef>
                <a:spcPts val="1000"/>
              </a:spcBef>
              <a:spcAft>
                <a:spcPts val="0"/>
              </a:spcAft>
              <a:buSzPts val="7000"/>
              <a:buNone/>
              <a:defRPr b="1" sz="7000">
                <a:latin typeface="Gill Sans"/>
                <a:ea typeface="Gill Sans"/>
                <a:cs typeface="Gill Sans"/>
                <a:sym typeface="Gill Sans"/>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10" name="Google Shape;310;p16"/>
          <p:cNvSpPr/>
          <p:nvPr>
            <p:ph idx="5" type="body"/>
          </p:nvPr>
        </p:nvSpPr>
        <p:spPr>
          <a:xfrm>
            <a:off x="10397240" y="1239687"/>
            <a:ext cx="978300" cy="978300"/>
          </a:xfrm>
          <a:prstGeom prst="ellipse">
            <a:avLst/>
          </a:prstGeom>
          <a:noFill/>
          <a:ln cap="flat" cmpd="sng" w="9525">
            <a:solidFill>
              <a:schemeClr val="dk1"/>
            </a:solidFill>
            <a:prstDash val="solid"/>
            <a:round/>
            <a:headEnd len="sm" w="sm" type="none"/>
            <a:tailEnd len="sm" w="sm" type="none"/>
          </a:ln>
        </p:spPr>
        <p:txBody>
          <a:bodyPr anchorCtr="0" anchor="ctr" bIns="0" lIns="0" spcFirstLastPara="1" rIns="0" wrap="square" tIns="36000">
            <a:normAutofit/>
          </a:bodyPr>
          <a:lstStyle>
            <a:lvl1pPr indent="-228600" lvl="0" marL="457200" rtl="0" algn="ctr">
              <a:lnSpc>
                <a:spcPct val="90000"/>
              </a:lnSpc>
              <a:spcBef>
                <a:spcPts val="1000"/>
              </a:spcBef>
              <a:spcAft>
                <a:spcPts val="0"/>
              </a:spcAft>
              <a:buSzPts val="7000"/>
              <a:buNone/>
              <a:defRPr b="1" sz="7000">
                <a:latin typeface="Gill Sans"/>
                <a:ea typeface="Gill Sans"/>
                <a:cs typeface="Gill Sans"/>
                <a:sym typeface="Gill Sans"/>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311" name="Google Shape;311;p16"/>
          <p:cNvCxnSpPr/>
          <p:nvPr/>
        </p:nvCxnSpPr>
        <p:spPr>
          <a:xfrm rot="-5400000">
            <a:off x="4068065" y="1728891"/>
            <a:ext cx="1792800" cy="0"/>
          </a:xfrm>
          <a:prstGeom prst="straightConnector1">
            <a:avLst/>
          </a:prstGeom>
          <a:noFill/>
          <a:ln cap="flat" cmpd="sng" w="9525">
            <a:solidFill>
              <a:schemeClr val="dk1"/>
            </a:solidFill>
            <a:prstDash val="solid"/>
            <a:miter lim="800000"/>
            <a:headEnd len="sm" w="sm" type="none"/>
            <a:tailEnd len="sm" w="sm" type="none"/>
          </a:ln>
        </p:spPr>
      </p:cxnSp>
      <p:cxnSp>
        <p:nvCxnSpPr>
          <p:cNvPr id="312" name="Google Shape;312;p16"/>
          <p:cNvCxnSpPr/>
          <p:nvPr/>
        </p:nvCxnSpPr>
        <p:spPr>
          <a:xfrm>
            <a:off x="4964465" y="836613"/>
            <a:ext cx="5925600" cy="0"/>
          </a:xfrm>
          <a:prstGeom prst="straightConnector1">
            <a:avLst/>
          </a:prstGeom>
          <a:noFill/>
          <a:ln cap="flat" cmpd="sng" w="9525">
            <a:solidFill>
              <a:schemeClr val="dk1"/>
            </a:solidFill>
            <a:prstDash val="solid"/>
            <a:miter lim="800000"/>
            <a:headEnd len="sm" w="sm" type="none"/>
            <a:tailEnd len="sm" w="sm" type="none"/>
          </a:ln>
        </p:spPr>
      </p:cxnSp>
      <p:cxnSp>
        <p:nvCxnSpPr>
          <p:cNvPr id="313" name="Google Shape;313;p16"/>
          <p:cNvCxnSpPr/>
          <p:nvPr/>
        </p:nvCxnSpPr>
        <p:spPr>
          <a:xfrm rot="-5400000">
            <a:off x="10688444" y="1030491"/>
            <a:ext cx="396000" cy="0"/>
          </a:xfrm>
          <a:prstGeom prst="straightConnector1">
            <a:avLst/>
          </a:prstGeom>
          <a:noFill/>
          <a:ln cap="flat" cmpd="sng" w="9525">
            <a:solidFill>
              <a:schemeClr val="dk1"/>
            </a:solidFill>
            <a:prstDash val="solid"/>
            <a:miter lim="800000"/>
            <a:headEnd len="sm" w="sm" type="none"/>
            <a:tailEnd len="sm" w="sm" type="none"/>
          </a:ln>
        </p:spPr>
      </p:cxnSp>
      <p:cxnSp>
        <p:nvCxnSpPr>
          <p:cNvPr id="314" name="Google Shape;314;p16"/>
          <p:cNvCxnSpPr/>
          <p:nvPr/>
        </p:nvCxnSpPr>
        <p:spPr>
          <a:xfrm rot="10800000">
            <a:off x="7925455" y="837440"/>
            <a:ext cx="0" cy="1178100"/>
          </a:xfrm>
          <a:prstGeom prst="straightConnector1">
            <a:avLst/>
          </a:prstGeom>
          <a:noFill/>
          <a:ln cap="flat" cmpd="sng" w="9525">
            <a:solidFill>
              <a:schemeClr val="dk1"/>
            </a:solidFill>
            <a:prstDash val="solid"/>
            <a:miter lim="800000"/>
            <a:headEnd len="sm" w="sm" type="none"/>
            <a:tailEnd len="sm" w="sm" type="none"/>
          </a:ln>
        </p:spPr>
      </p:cxnSp>
      <p:sp>
        <p:nvSpPr>
          <p:cNvPr id="315" name="Google Shape;315;p16"/>
          <p:cNvSpPr txBox="1"/>
          <p:nvPr>
            <p:ph idx="6" type="body"/>
          </p:nvPr>
        </p:nvSpPr>
        <p:spPr>
          <a:xfrm>
            <a:off x="3151266" y="4543170"/>
            <a:ext cx="2589300" cy="1281000"/>
          </a:xfrm>
          <a:prstGeom prst="rect">
            <a:avLst/>
          </a:prstGeom>
          <a:noFill/>
          <a:ln>
            <a:noFill/>
          </a:ln>
        </p:spPr>
        <p:txBody>
          <a:bodyPr anchorCtr="0" anchor="t" bIns="0" lIns="0" spcFirstLastPara="1" rIns="0" wrap="square" tIns="0">
            <a:normAutofit/>
          </a:bodyPr>
          <a:lstStyle>
            <a:lvl1pPr indent="-317500" lvl="0" marL="457200" rtl="0" algn="l">
              <a:lnSpc>
                <a:spcPct val="100000"/>
              </a:lnSpc>
              <a:spcBef>
                <a:spcPts val="600"/>
              </a:spcBef>
              <a:spcAft>
                <a:spcPts val="0"/>
              </a:spcAft>
              <a:buClr>
                <a:schemeClr val="dk1"/>
              </a:buClr>
              <a:buSzPts val="1400"/>
              <a:buFont typeface="Courier New"/>
              <a:buChar char="o"/>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316" name="Google Shape;316;p16"/>
          <p:cNvSpPr txBox="1"/>
          <p:nvPr>
            <p:ph idx="7" type="body"/>
          </p:nvPr>
        </p:nvSpPr>
        <p:spPr>
          <a:xfrm>
            <a:off x="3151265" y="4246467"/>
            <a:ext cx="2415300" cy="236100"/>
          </a:xfrm>
          <a:prstGeom prst="rect">
            <a:avLst/>
          </a:prstGeom>
          <a:noFill/>
          <a:ln>
            <a:noFill/>
          </a:ln>
        </p:spPr>
        <p:txBody>
          <a:bodyPr anchorCtr="0" anchor="b" bIns="0" lIns="0" spcFirstLastPara="1" rIns="0" wrap="square" tIns="0">
            <a:normAutofit/>
          </a:bodyPr>
          <a:lstStyle>
            <a:lvl1pPr indent="-228600" lvl="0" marL="457200" rtl="0" algn="r">
              <a:lnSpc>
                <a:spcPct val="90000"/>
              </a:lnSpc>
              <a:spcBef>
                <a:spcPts val="600"/>
              </a:spcBef>
              <a:spcAft>
                <a:spcPts val="0"/>
              </a:spcAft>
              <a:buClr>
                <a:schemeClr val="dk1"/>
              </a:buClr>
              <a:buSzPts val="1600"/>
              <a:buFont typeface="Courier New"/>
              <a:buNone/>
              <a:defRPr b="0" i="1" sz="16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317" name="Google Shape;317;p16"/>
          <p:cNvSpPr txBox="1"/>
          <p:nvPr>
            <p:ph idx="8" type="body"/>
          </p:nvPr>
        </p:nvSpPr>
        <p:spPr>
          <a:xfrm>
            <a:off x="3151265" y="3883902"/>
            <a:ext cx="2415300" cy="360000"/>
          </a:xfrm>
          <a:prstGeom prst="rect">
            <a:avLst/>
          </a:prstGeom>
          <a:noFill/>
          <a:ln>
            <a:noFill/>
          </a:ln>
        </p:spPr>
        <p:txBody>
          <a:bodyPr anchorCtr="0" anchor="b" bIns="0" lIns="0" spcFirstLastPara="1" rIns="0" wrap="square" tIns="0">
            <a:normAutofit/>
          </a:bodyPr>
          <a:lstStyle>
            <a:lvl1pPr indent="-228600" lvl="0" marL="457200" rtl="0" algn="r">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318" name="Google Shape;318;p16"/>
          <p:cNvSpPr txBox="1"/>
          <p:nvPr>
            <p:ph idx="9" type="body"/>
          </p:nvPr>
        </p:nvSpPr>
        <p:spPr>
          <a:xfrm>
            <a:off x="6048861" y="3849559"/>
            <a:ext cx="2589300" cy="1787100"/>
          </a:xfrm>
          <a:prstGeom prst="rect">
            <a:avLst/>
          </a:prstGeom>
          <a:noFill/>
          <a:ln>
            <a:noFill/>
          </a:ln>
        </p:spPr>
        <p:txBody>
          <a:bodyPr anchorCtr="0" anchor="t" bIns="0" lIns="0" spcFirstLastPara="1" rIns="0" wrap="square" tIns="0">
            <a:normAutofit/>
          </a:bodyPr>
          <a:lstStyle>
            <a:lvl1pPr indent="-317500" lvl="0" marL="457200" rtl="0" algn="l">
              <a:lnSpc>
                <a:spcPct val="100000"/>
              </a:lnSpc>
              <a:spcBef>
                <a:spcPts val="600"/>
              </a:spcBef>
              <a:spcAft>
                <a:spcPts val="0"/>
              </a:spcAft>
              <a:buClr>
                <a:schemeClr val="dk1"/>
              </a:buClr>
              <a:buSzPts val="1400"/>
              <a:buFont typeface="Courier New"/>
              <a:buChar char="o"/>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319" name="Google Shape;319;p16"/>
          <p:cNvSpPr txBox="1"/>
          <p:nvPr>
            <p:ph idx="13" type="body"/>
          </p:nvPr>
        </p:nvSpPr>
        <p:spPr>
          <a:xfrm>
            <a:off x="6048860" y="3552857"/>
            <a:ext cx="2415300" cy="236100"/>
          </a:xfrm>
          <a:prstGeom prst="rect">
            <a:avLst/>
          </a:prstGeom>
          <a:noFill/>
          <a:ln>
            <a:noFill/>
          </a:ln>
        </p:spPr>
        <p:txBody>
          <a:bodyPr anchorCtr="0" anchor="b" bIns="0" lIns="0" spcFirstLastPara="1" rIns="0" wrap="square" tIns="0">
            <a:normAutofit/>
          </a:bodyPr>
          <a:lstStyle>
            <a:lvl1pPr indent="-228600" lvl="0" marL="457200" rtl="0" algn="r">
              <a:lnSpc>
                <a:spcPct val="90000"/>
              </a:lnSpc>
              <a:spcBef>
                <a:spcPts val="600"/>
              </a:spcBef>
              <a:spcAft>
                <a:spcPts val="0"/>
              </a:spcAft>
              <a:buClr>
                <a:schemeClr val="dk1"/>
              </a:buClr>
              <a:buSzPts val="1600"/>
              <a:buFont typeface="Courier New"/>
              <a:buNone/>
              <a:defRPr b="0" i="1" sz="16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320" name="Google Shape;320;p16"/>
          <p:cNvSpPr txBox="1"/>
          <p:nvPr>
            <p:ph idx="14" type="body"/>
          </p:nvPr>
        </p:nvSpPr>
        <p:spPr>
          <a:xfrm>
            <a:off x="6048860" y="3190292"/>
            <a:ext cx="2415300" cy="360000"/>
          </a:xfrm>
          <a:prstGeom prst="rect">
            <a:avLst/>
          </a:prstGeom>
          <a:noFill/>
          <a:ln>
            <a:noFill/>
          </a:ln>
        </p:spPr>
        <p:txBody>
          <a:bodyPr anchorCtr="0" anchor="b" bIns="0" lIns="0" spcFirstLastPara="1" rIns="0" wrap="square" tIns="0">
            <a:normAutofit/>
          </a:bodyPr>
          <a:lstStyle>
            <a:lvl1pPr indent="-228600" lvl="0" marL="457200" rtl="0" algn="r">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321" name="Google Shape;321;p16"/>
          <p:cNvSpPr txBox="1"/>
          <p:nvPr>
            <p:ph idx="15" type="body"/>
          </p:nvPr>
        </p:nvSpPr>
        <p:spPr>
          <a:xfrm>
            <a:off x="8975159" y="3147170"/>
            <a:ext cx="2589300" cy="2311800"/>
          </a:xfrm>
          <a:prstGeom prst="rect">
            <a:avLst/>
          </a:prstGeom>
          <a:noFill/>
          <a:ln>
            <a:noFill/>
          </a:ln>
        </p:spPr>
        <p:txBody>
          <a:bodyPr anchorCtr="0" anchor="t" bIns="0" lIns="0" spcFirstLastPara="1" rIns="0" wrap="square" tIns="0">
            <a:normAutofit/>
          </a:bodyPr>
          <a:lstStyle>
            <a:lvl1pPr indent="-317500" lvl="0" marL="457200" rtl="0" algn="l">
              <a:lnSpc>
                <a:spcPct val="100000"/>
              </a:lnSpc>
              <a:spcBef>
                <a:spcPts val="600"/>
              </a:spcBef>
              <a:spcAft>
                <a:spcPts val="0"/>
              </a:spcAft>
              <a:buClr>
                <a:schemeClr val="dk1"/>
              </a:buClr>
              <a:buSzPts val="1400"/>
              <a:buFont typeface="Courier New"/>
              <a:buChar char="o"/>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322" name="Google Shape;322;p16"/>
          <p:cNvSpPr txBox="1"/>
          <p:nvPr>
            <p:ph idx="16" type="body"/>
          </p:nvPr>
        </p:nvSpPr>
        <p:spPr>
          <a:xfrm>
            <a:off x="8975158" y="2850467"/>
            <a:ext cx="2415300" cy="236100"/>
          </a:xfrm>
          <a:prstGeom prst="rect">
            <a:avLst/>
          </a:prstGeom>
          <a:noFill/>
          <a:ln>
            <a:noFill/>
          </a:ln>
        </p:spPr>
        <p:txBody>
          <a:bodyPr anchorCtr="0" anchor="b" bIns="0" lIns="0" spcFirstLastPara="1" rIns="0" wrap="square" tIns="0">
            <a:normAutofit/>
          </a:bodyPr>
          <a:lstStyle>
            <a:lvl1pPr indent="-228600" lvl="0" marL="457200" rtl="0" algn="r">
              <a:lnSpc>
                <a:spcPct val="90000"/>
              </a:lnSpc>
              <a:spcBef>
                <a:spcPts val="600"/>
              </a:spcBef>
              <a:spcAft>
                <a:spcPts val="0"/>
              </a:spcAft>
              <a:buClr>
                <a:schemeClr val="dk1"/>
              </a:buClr>
              <a:buSzPts val="1600"/>
              <a:buFont typeface="Courier New"/>
              <a:buNone/>
              <a:defRPr b="0" i="1" sz="16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323" name="Google Shape;323;p16"/>
          <p:cNvSpPr txBox="1"/>
          <p:nvPr>
            <p:ph idx="17" type="body"/>
          </p:nvPr>
        </p:nvSpPr>
        <p:spPr>
          <a:xfrm>
            <a:off x="8975158" y="2487902"/>
            <a:ext cx="2415300" cy="360000"/>
          </a:xfrm>
          <a:prstGeom prst="rect">
            <a:avLst/>
          </a:prstGeom>
          <a:noFill/>
          <a:ln>
            <a:noFill/>
          </a:ln>
        </p:spPr>
        <p:txBody>
          <a:bodyPr anchorCtr="0" anchor="b" bIns="0" lIns="0" spcFirstLastPara="1" rIns="0" wrap="square" tIns="0">
            <a:normAutofit/>
          </a:bodyPr>
          <a:lstStyle>
            <a:lvl1pPr indent="-228600" lvl="0" marL="457200" rtl="0" algn="r">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and Chart Content Layout">
  <p:cSld name="Table and Chart Content Layout">
    <p:spTree>
      <p:nvGrpSpPr>
        <p:cNvPr id="324" name="Shape 324"/>
        <p:cNvGrpSpPr/>
        <p:nvPr/>
      </p:nvGrpSpPr>
      <p:grpSpPr>
        <a:xfrm>
          <a:off x="0" y="0"/>
          <a:ext cx="0" cy="0"/>
          <a:chOff x="0" y="0"/>
          <a:chExt cx="0" cy="0"/>
        </a:xfrm>
      </p:grpSpPr>
      <p:sp>
        <p:nvSpPr>
          <p:cNvPr id="325" name="Google Shape;325;p17"/>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26" name="Google Shape;326;p17"/>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7" name="Google Shape;327;p17"/>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8" name="Google Shape;328;p17"/>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29" name="Google Shape;329;p17"/>
          <p:cNvSpPr txBox="1"/>
          <p:nvPr>
            <p:ph type="title"/>
          </p:nvPr>
        </p:nvSpPr>
        <p:spPr>
          <a:xfrm>
            <a:off x="6096000" y="707529"/>
            <a:ext cx="5314200" cy="5691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0" name="Google Shape;330;p17"/>
          <p:cNvSpPr/>
          <p:nvPr>
            <p:ph idx="2"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grpSp>
        <p:nvGrpSpPr>
          <p:cNvPr id="331" name="Google Shape;331;p17"/>
          <p:cNvGrpSpPr/>
          <p:nvPr/>
        </p:nvGrpSpPr>
        <p:grpSpPr>
          <a:xfrm flipH="1">
            <a:off x="6096277" y="1383372"/>
            <a:ext cx="6095754" cy="100800"/>
            <a:chOff x="646015" y="3248308"/>
            <a:chExt cx="3107700" cy="100800"/>
          </a:xfrm>
        </p:grpSpPr>
        <p:cxnSp>
          <p:nvCxnSpPr>
            <p:cNvPr id="332" name="Google Shape;332;p17"/>
            <p:cNvCxnSpPr/>
            <p:nvPr/>
          </p:nvCxnSpPr>
          <p:spPr>
            <a:xfrm>
              <a:off x="646015" y="3290538"/>
              <a:ext cx="3107700" cy="0"/>
            </a:xfrm>
            <a:prstGeom prst="straightConnector1">
              <a:avLst/>
            </a:prstGeom>
            <a:noFill/>
            <a:ln cap="flat" cmpd="sng" w="9525">
              <a:solidFill>
                <a:srgbClr val="7F7F7F"/>
              </a:solidFill>
              <a:prstDash val="solid"/>
              <a:miter lim="800000"/>
              <a:headEnd len="sm" w="sm" type="none"/>
              <a:tailEnd len="sm" w="sm" type="none"/>
            </a:ln>
          </p:spPr>
        </p:cxnSp>
        <p:sp>
          <p:nvSpPr>
            <p:cNvPr id="333" name="Google Shape;333;p17"/>
            <p:cNvSpPr/>
            <p:nvPr/>
          </p:nvSpPr>
          <p:spPr>
            <a:xfrm>
              <a:off x="3702376" y="3248308"/>
              <a:ext cx="513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cxnSp>
        <p:nvCxnSpPr>
          <p:cNvPr id="334" name="Google Shape;334;p17"/>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335" name="Google Shape;335;p17"/>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336" name="Google Shape;336;p17"/>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
        <p:nvSpPr>
          <p:cNvPr id="337" name="Google Shape;337;p17"/>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38" name="Google Shape;338;p17"/>
          <p:cNvSpPr txBox="1"/>
          <p:nvPr>
            <p:ph idx="1" type="body"/>
          </p:nvPr>
        </p:nvSpPr>
        <p:spPr>
          <a:xfrm>
            <a:off x="831850" y="2031832"/>
            <a:ext cx="2915700" cy="360000"/>
          </a:xfrm>
          <a:prstGeom prst="rect">
            <a:avLst/>
          </a:prstGeom>
          <a:noFill/>
          <a:ln>
            <a:noFill/>
          </a:ln>
        </p:spPr>
        <p:txBody>
          <a:bodyPr anchorCtr="0" anchor="b"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339" name="Google Shape;339;p17"/>
          <p:cNvSpPr txBox="1"/>
          <p:nvPr>
            <p:ph idx="3" type="body"/>
          </p:nvPr>
        </p:nvSpPr>
        <p:spPr>
          <a:xfrm>
            <a:off x="6096000" y="2031832"/>
            <a:ext cx="2915700" cy="360000"/>
          </a:xfrm>
          <a:prstGeom prst="rect">
            <a:avLst/>
          </a:prstGeom>
          <a:noFill/>
          <a:ln>
            <a:noFill/>
          </a:ln>
        </p:spPr>
        <p:txBody>
          <a:bodyPr anchorCtr="0" anchor="b"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340" name="Google Shape;340;p17"/>
          <p:cNvSpPr txBox="1"/>
          <p:nvPr>
            <p:ph idx="4" type="body"/>
          </p:nvPr>
        </p:nvSpPr>
        <p:spPr>
          <a:xfrm>
            <a:off x="803275" y="2524125"/>
            <a:ext cx="4970400" cy="2935200"/>
          </a:xfrm>
          <a:prstGeom prst="rect">
            <a:avLst/>
          </a:prstGeom>
          <a:noFill/>
          <a:ln>
            <a:noFill/>
          </a:ln>
        </p:spPr>
        <p:txBody>
          <a:bodyPr anchorCtr="0" anchor="t" bIns="45700" lIns="91425" spcFirstLastPara="1" rIns="91425" wrap="square" tIns="45700">
            <a:normAutofit/>
          </a:bodyPr>
          <a:lstStyle>
            <a:lvl1pPr indent="-317500" lvl="0" marL="457200" rtl="0" algn="l">
              <a:lnSpc>
                <a:spcPct val="90000"/>
              </a:lnSpc>
              <a:spcBef>
                <a:spcPts val="1000"/>
              </a:spcBef>
              <a:spcAft>
                <a:spcPts val="0"/>
              </a:spcAft>
              <a:buClr>
                <a:schemeClr val="dk1"/>
              </a:buClr>
              <a:buSzPts val="1400"/>
              <a:buChar char="•"/>
              <a:defRPr sz="1400"/>
            </a:lvl1pPr>
            <a:lvl2pPr indent="-317500" lvl="1" marL="914400" rtl="0" algn="l">
              <a:lnSpc>
                <a:spcPct val="90000"/>
              </a:lnSpc>
              <a:spcBef>
                <a:spcPts val="500"/>
              </a:spcBef>
              <a:spcAft>
                <a:spcPts val="0"/>
              </a:spcAft>
              <a:buClr>
                <a:schemeClr val="dk1"/>
              </a:buClr>
              <a:buSzPts val="1400"/>
              <a:buChar char="•"/>
              <a:defRPr sz="1400"/>
            </a:lvl2pPr>
            <a:lvl3pPr indent="-317500" lvl="2" marL="1371600" rtl="0" algn="l">
              <a:lnSpc>
                <a:spcPct val="90000"/>
              </a:lnSpc>
              <a:spcBef>
                <a:spcPts val="500"/>
              </a:spcBef>
              <a:spcAft>
                <a:spcPts val="0"/>
              </a:spcAft>
              <a:buClr>
                <a:schemeClr val="dk1"/>
              </a:buClr>
              <a:buSzPts val="1400"/>
              <a:buChar char="•"/>
              <a:defRPr sz="1400"/>
            </a:lvl3pPr>
            <a:lvl4pPr indent="-317500" lvl="3" marL="1828800" rtl="0" algn="l">
              <a:lnSpc>
                <a:spcPct val="90000"/>
              </a:lnSpc>
              <a:spcBef>
                <a:spcPts val="500"/>
              </a:spcBef>
              <a:spcAft>
                <a:spcPts val="0"/>
              </a:spcAft>
              <a:buClr>
                <a:schemeClr val="dk1"/>
              </a:buClr>
              <a:buSzPts val="1400"/>
              <a:buChar char="•"/>
              <a:defRPr sz="1400"/>
            </a:lvl4pPr>
            <a:lvl5pPr indent="-317500" lvl="4" marL="2286000" rtl="0" algn="l">
              <a:lnSpc>
                <a:spcPct val="90000"/>
              </a:lnSpc>
              <a:spcBef>
                <a:spcPts val="500"/>
              </a:spcBef>
              <a:spcAft>
                <a:spcPts val="0"/>
              </a:spcAft>
              <a:buClr>
                <a:schemeClr val="dk1"/>
              </a:buClr>
              <a:buSzPts val="1400"/>
              <a:buChar char="•"/>
              <a:defRPr sz="14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41" name="Google Shape;341;p17"/>
          <p:cNvSpPr txBox="1"/>
          <p:nvPr>
            <p:ph idx="5" type="body"/>
          </p:nvPr>
        </p:nvSpPr>
        <p:spPr>
          <a:xfrm>
            <a:off x="6096000" y="2524125"/>
            <a:ext cx="4970400" cy="2935200"/>
          </a:xfrm>
          <a:prstGeom prst="rect">
            <a:avLst/>
          </a:prstGeom>
          <a:noFill/>
          <a:ln>
            <a:noFill/>
          </a:ln>
        </p:spPr>
        <p:txBody>
          <a:bodyPr anchorCtr="0" anchor="t" bIns="45700" lIns="91425" spcFirstLastPara="1" rIns="91425" wrap="square" tIns="45700">
            <a:normAutofit/>
          </a:bodyPr>
          <a:lstStyle>
            <a:lvl1pPr indent="-317500" lvl="0" marL="457200" rtl="0" algn="l">
              <a:lnSpc>
                <a:spcPct val="90000"/>
              </a:lnSpc>
              <a:spcBef>
                <a:spcPts val="1000"/>
              </a:spcBef>
              <a:spcAft>
                <a:spcPts val="0"/>
              </a:spcAft>
              <a:buClr>
                <a:schemeClr val="dk1"/>
              </a:buClr>
              <a:buSzPts val="1400"/>
              <a:buChar char="•"/>
              <a:defRPr sz="1400"/>
            </a:lvl1pPr>
            <a:lvl2pPr indent="-317500" lvl="1" marL="914400" rtl="0" algn="l">
              <a:lnSpc>
                <a:spcPct val="90000"/>
              </a:lnSpc>
              <a:spcBef>
                <a:spcPts val="500"/>
              </a:spcBef>
              <a:spcAft>
                <a:spcPts val="0"/>
              </a:spcAft>
              <a:buClr>
                <a:schemeClr val="dk1"/>
              </a:buClr>
              <a:buSzPts val="1400"/>
              <a:buChar char="•"/>
              <a:defRPr sz="1400"/>
            </a:lvl2pPr>
            <a:lvl3pPr indent="-317500" lvl="2" marL="1371600" rtl="0" algn="l">
              <a:lnSpc>
                <a:spcPct val="90000"/>
              </a:lnSpc>
              <a:spcBef>
                <a:spcPts val="500"/>
              </a:spcBef>
              <a:spcAft>
                <a:spcPts val="0"/>
              </a:spcAft>
              <a:buClr>
                <a:schemeClr val="dk1"/>
              </a:buClr>
              <a:buSzPts val="1400"/>
              <a:buChar char="•"/>
              <a:defRPr sz="1400"/>
            </a:lvl3pPr>
            <a:lvl4pPr indent="-317500" lvl="3" marL="1828800" rtl="0" algn="l">
              <a:lnSpc>
                <a:spcPct val="90000"/>
              </a:lnSpc>
              <a:spcBef>
                <a:spcPts val="500"/>
              </a:spcBef>
              <a:spcAft>
                <a:spcPts val="0"/>
              </a:spcAft>
              <a:buClr>
                <a:schemeClr val="dk1"/>
              </a:buClr>
              <a:buSzPts val="1400"/>
              <a:buChar char="•"/>
              <a:defRPr sz="1400"/>
            </a:lvl4pPr>
            <a:lvl5pPr indent="-317500" lvl="4" marL="2286000" rtl="0" algn="l">
              <a:lnSpc>
                <a:spcPct val="90000"/>
              </a:lnSpc>
              <a:spcBef>
                <a:spcPts val="500"/>
              </a:spcBef>
              <a:spcAft>
                <a:spcPts val="0"/>
              </a:spcAft>
              <a:buClr>
                <a:schemeClr val="dk1"/>
              </a:buClr>
              <a:buSzPts val="1400"/>
              <a:buChar char="•"/>
              <a:defRPr sz="14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Content Layout">
  <p:cSld name="Timeline Content Layout">
    <p:spTree>
      <p:nvGrpSpPr>
        <p:cNvPr id="342" name="Shape 342"/>
        <p:cNvGrpSpPr/>
        <p:nvPr/>
      </p:nvGrpSpPr>
      <p:grpSpPr>
        <a:xfrm>
          <a:off x="0" y="0"/>
          <a:ext cx="0" cy="0"/>
          <a:chOff x="0" y="0"/>
          <a:chExt cx="0" cy="0"/>
        </a:xfrm>
      </p:grpSpPr>
      <p:sp>
        <p:nvSpPr>
          <p:cNvPr id="343" name="Google Shape;343;p18"/>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44" name="Google Shape;344;p18"/>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5" name="Google Shape;345;p18"/>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6" name="Google Shape;346;p18"/>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47" name="Google Shape;347;p18"/>
          <p:cNvSpPr txBox="1"/>
          <p:nvPr>
            <p:ph type="title"/>
          </p:nvPr>
        </p:nvSpPr>
        <p:spPr>
          <a:xfrm>
            <a:off x="8736466" y="707529"/>
            <a:ext cx="2673600" cy="569100"/>
          </a:xfrm>
          <a:prstGeom prst="rect">
            <a:avLst/>
          </a:prstGeom>
          <a:noFill/>
          <a:ln>
            <a:noFill/>
          </a:ln>
        </p:spPr>
        <p:txBody>
          <a:bodyPr anchorCtr="0" anchor="b" bIns="0" lIns="0" spcFirstLastPara="1" rIns="0" wrap="square" tIns="0">
            <a:normAutofit/>
          </a:bodyPr>
          <a:lstStyle>
            <a:lvl1pPr lvl="0" rtl="0" algn="r">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8" name="Google Shape;348;p18"/>
          <p:cNvSpPr txBox="1"/>
          <p:nvPr>
            <p:ph idx="1" type="body"/>
          </p:nvPr>
        </p:nvSpPr>
        <p:spPr>
          <a:xfrm>
            <a:off x="9147803" y="1625821"/>
            <a:ext cx="2262300" cy="20214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1000"/>
              </a:spcBef>
              <a:spcAft>
                <a:spcPts val="0"/>
              </a:spcAft>
              <a:buClr>
                <a:schemeClr val="dk1"/>
              </a:buClr>
              <a:buSzPts val="1800"/>
              <a:buNone/>
              <a:defRPr b="1" sz="18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349" name="Google Shape;349;p18"/>
          <p:cNvSpPr/>
          <p:nvPr>
            <p:ph idx="2"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grpSp>
        <p:nvGrpSpPr>
          <p:cNvPr id="350" name="Google Shape;350;p18"/>
          <p:cNvGrpSpPr/>
          <p:nvPr/>
        </p:nvGrpSpPr>
        <p:grpSpPr>
          <a:xfrm flipH="1">
            <a:off x="9186207" y="1375202"/>
            <a:ext cx="3005677" cy="100800"/>
            <a:chOff x="2729180" y="3240138"/>
            <a:chExt cx="1532258" cy="100800"/>
          </a:xfrm>
        </p:grpSpPr>
        <p:cxnSp>
          <p:nvCxnSpPr>
            <p:cNvPr id="351" name="Google Shape;351;p18"/>
            <p:cNvCxnSpPr/>
            <p:nvPr/>
          </p:nvCxnSpPr>
          <p:spPr>
            <a:xfrm>
              <a:off x="2729180" y="3290538"/>
              <a:ext cx="1504800" cy="0"/>
            </a:xfrm>
            <a:prstGeom prst="straightConnector1">
              <a:avLst/>
            </a:prstGeom>
            <a:noFill/>
            <a:ln cap="flat" cmpd="sng" w="9525">
              <a:solidFill>
                <a:srgbClr val="7F7F7F"/>
              </a:solidFill>
              <a:prstDash val="solid"/>
              <a:miter lim="800000"/>
              <a:headEnd len="sm" w="sm" type="none"/>
              <a:tailEnd len="sm" w="sm" type="none"/>
            </a:ln>
          </p:spPr>
        </p:cxnSp>
        <p:sp>
          <p:nvSpPr>
            <p:cNvPr id="352" name="Google Shape;352;p18"/>
            <p:cNvSpPr/>
            <p:nvPr/>
          </p:nvSpPr>
          <p:spPr>
            <a:xfrm>
              <a:off x="4210138" y="3240138"/>
              <a:ext cx="513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cxnSp>
        <p:nvCxnSpPr>
          <p:cNvPr id="353" name="Google Shape;353;p18"/>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354" name="Google Shape;354;p18"/>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355" name="Google Shape;355;p18"/>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
        <p:nvSpPr>
          <p:cNvPr id="356" name="Google Shape;356;p18"/>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57" name="Google Shape;357;p18"/>
          <p:cNvSpPr txBox="1"/>
          <p:nvPr>
            <p:ph idx="3" type="body"/>
          </p:nvPr>
        </p:nvSpPr>
        <p:spPr>
          <a:xfrm>
            <a:off x="2618284" y="685667"/>
            <a:ext cx="2616300" cy="978300"/>
          </a:xfrm>
          <a:prstGeom prst="rect">
            <a:avLst/>
          </a:prstGeom>
          <a:noFill/>
          <a:ln>
            <a:noFill/>
          </a:ln>
        </p:spPr>
        <p:txBody>
          <a:bodyPr anchorCtr="0" anchor="ctr" bIns="0" lIns="0" spcFirstLastPara="1" rIns="0" wrap="square" tIns="0">
            <a:noAutofit/>
          </a:bodyPr>
          <a:lstStyle>
            <a:lvl1pPr indent="-228600" lvl="0" marL="457200" rtl="0" algn="ctr">
              <a:lnSpc>
                <a:spcPct val="90000"/>
              </a:lnSpc>
              <a:spcBef>
                <a:spcPts val="1000"/>
              </a:spcBef>
              <a:spcAft>
                <a:spcPts val="0"/>
              </a:spcAft>
              <a:buSzPts val="7000"/>
              <a:buNone/>
              <a:defRPr b="1" sz="7000">
                <a:latin typeface="Gill Sans"/>
                <a:ea typeface="Gill Sans"/>
                <a:cs typeface="Gill Sans"/>
                <a:sym typeface="Gill Sans"/>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58" name="Google Shape;358;p18"/>
          <p:cNvSpPr txBox="1"/>
          <p:nvPr>
            <p:ph idx="4" type="body"/>
          </p:nvPr>
        </p:nvSpPr>
        <p:spPr>
          <a:xfrm>
            <a:off x="5930241" y="1079309"/>
            <a:ext cx="2810700" cy="759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400"/>
              <a:buFont typeface="Courier New"/>
              <a:buNone/>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359" name="Google Shape;359;p18"/>
          <p:cNvSpPr txBox="1"/>
          <p:nvPr>
            <p:ph idx="5" type="body"/>
          </p:nvPr>
        </p:nvSpPr>
        <p:spPr>
          <a:xfrm>
            <a:off x="5930241" y="786637"/>
            <a:ext cx="2810700" cy="2928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cxnSp>
        <p:nvCxnSpPr>
          <p:cNvPr id="360" name="Google Shape;360;p18"/>
          <p:cNvCxnSpPr/>
          <p:nvPr/>
        </p:nvCxnSpPr>
        <p:spPr>
          <a:xfrm rot="-5400000">
            <a:off x="2094269" y="3429000"/>
            <a:ext cx="6858000" cy="0"/>
          </a:xfrm>
          <a:prstGeom prst="straightConnector1">
            <a:avLst/>
          </a:prstGeom>
          <a:noFill/>
          <a:ln cap="flat" cmpd="sng" w="9525">
            <a:solidFill>
              <a:schemeClr val="dk1"/>
            </a:solidFill>
            <a:prstDash val="solid"/>
            <a:miter lim="800000"/>
            <a:headEnd len="sm" w="sm" type="none"/>
            <a:tailEnd len="sm" w="sm" type="none"/>
          </a:ln>
        </p:spPr>
      </p:cxnSp>
      <p:sp>
        <p:nvSpPr>
          <p:cNvPr id="361" name="Google Shape;361;p18"/>
          <p:cNvSpPr/>
          <p:nvPr/>
        </p:nvSpPr>
        <p:spPr>
          <a:xfrm>
            <a:off x="5372392" y="959827"/>
            <a:ext cx="301800" cy="301800"/>
          </a:xfrm>
          <a:prstGeom prst="ellipse">
            <a:avLst/>
          </a:prstGeom>
          <a:solidFill>
            <a:srgbClr val="0F172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62" name="Google Shape;362;p18"/>
          <p:cNvSpPr/>
          <p:nvPr/>
        </p:nvSpPr>
        <p:spPr>
          <a:xfrm>
            <a:off x="5372392" y="5362327"/>
            <a:ext cx="301800" cy="301800"/>
          </a:xfrm>
          <a:prstGeom prst="ellipse">
            <a:avLst/>
          </a:prstGeom>
          <a:solidFill>
            <a:srgbClr val="0F172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63" name="Google Shape;363;p18"/>
          <p:cNvSpPr/>
          <p:nvPr/>
        </p:nvSpPr>
        <p:spPr>
          <a:xfrm>
            <a:off x="5372392" y="2427327"/>
            <a:ext cx="301800" cy="301800"/>
          </a:xfrm>
          <a:prstGeom prst="ellipse">
            <a:avLst/>
          </a:prstGeom>
          <a:solidFill>
            <a:srgbClr val="0F172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64" name="Google Shape;364;p18"/>
          <p:cNvSpPr/>
          <p:nvPr/>
        </p:nvSpPr>
        <p:spPr>
          <a:xfrm>
            <a:off x="5372392" y="3894827"/>
            <a:ext cx="301800" cy="301800"/>
          </a:xfrm>
          <a:prstGeom prst="ellipse">
            <a:avLst/>
          </a:prstGeom>
          <a:solidFill>
            <a:srgbClr val="0F172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65" name="Google Shape;365;p18"/>
          <p:cNvSpPr txBox="1"/>
          <p:nvPr>
            <p:ph idx="6" type="body"/>
          </p:nvPr>
        </p:nvSpPr>
        <p:spPr>
          <a:xfrm>
            <a:off x="5930241" y="2532448"/>
            <a:ext cx="2810700" cy="759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400"/>
              <a:buFont typeface="Courier New"/>
              <a:buNone/>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366" name="Google Shape;366;p18"/>
          <p:cNvSpPr txBox="1"/>
          <p:nvPr>
            <p:ph idx="7" type="body"/>
          </p:nvPr>
        </p:nvSpPr>
        <p:spPr>
          <a:xfrm>
            <a:off x="5930241" y="2239776"/>
            <a:ext cx="2810700" cy="2928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367" name="Google Shape;367;p18"/>
          <p:cNvSpPr txBox="1"/>
          <p:nvPr>
            <p:ph idx="8" type="body"/>
          </p:nvPr>
        </p:nvSpPr>
        <p:spPr>
          <a:xfrm>
            <a:off x="5930241" y="3985587"/>
            <a:ext cx="2810700" cy="759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400"/>
              <a:buFont typeface="Courier New"/>
              <a:buNone/>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368" name="Google Shape;368;p18"/>
          <p:cNvSpPr txBox="1"/>
          <p:nvPr>
            <p:ph idx="9" type="body"/>
          </p:nvPr>
        </p:nvSpPr>
        <p:spPr>
          <a:xfrm>
            <a:off x="5930241" y="3692915"/>
            <a:ext cx="2810700" cy="2928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369" name="Google Shape;369;p18"/>
          <p:cNvSpPr txBox="1"/>
          <p:nvPr>
            <p:ph idx="13" type="body"/>
          </p:nvPr>
        </p:nvSpPr>
        <p:spPr>
          <a:xfrm>
            <a:off x="5930241" y="5438727"/>
            <a:ext cx="2810700" cy="759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400"/>
              <a:buFont typeface="Courier New"/>
              <a:buNone/>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370" name="Google Shape;370;p18"/>
          <p:cNvSpPr txBox="1"/>
          <p:nvPr>
            <p:ph idx="14" type="body"/>
          </p:nvPr>
        </p:nvSpPr>
        <p:spPr>
          <a:xfrm>
            <a:off x="5930241" y="5146055"/>
            <a:ext cx="2810700" cy="2928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371" name="Google Shape;371;p18"/>
          <p:cNvSpPr txBox="1"/>
          <p:nvPr>
            <p:ph idx="15" type="body"/>
          </p:nvPr>
        </p:nvSpPr>
        <p:spPr>
          <a:xfrm>
            <a:off x="2618284" y="2153566"/>
            <a:ext cx="2616300" cy="978300"/>
          </a:xfrm>
          <a:prstGeom prst="rect">
            <a:avLst/>
          </a:prstGeom>
          <a:noFill/>
          <a:ln>
            <a:noFill/>
          </a:ln>
        </p:spPr>
        <p:txBody>
          <a:bodyPr anchorCtr="0" anchor="ctr" bIns="0" lIns="0" spcFirstLastPara="1" rIns="0" wrap="square" tIns="0">
            <a:noAutofit/>
          </a:bodyPr>
          <a:lstStyle>
            <a:lvl1pPr indent="-228600" lvl="0" marL="457200" rtl="0" algn="ctr">
              <a:lnSpc>
                <a:spcPct val="90000"/>
              </a:lnSpc>
              <a:spcBef>
                <a:spcPts val="1000"/>
              </a:spcBef>
              <a:spcAft>
                <a:spcPts val="0"/>
              </a:spcAft>
              <a:buSzPts val="7000"/>
              <a:buNone/>
              <a:defRPr b="1" sz="7000">
                <a:latin typeface="Gill Sans"/>
                <a:ea typeface="Gill Sans"/>
                <a:cs typeface="Gill Sans"/>
                <a:sym typeface="Gill Sans"/>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72" name="Google Shape;372;p18"/>
          <p:cNvSpPr txBox="1"/>
          <p:nvPr>
            <p:ph idx="16" type="body"/>
          </p:nvPr>
        </p:nvSpPr>
        <p:spPr>
          <a:xfrm>
            <a:off x="2618284" y="3621465"/>
            <a:ext cx="2616300" cy="978300"/>
          </a:xfrm>
          <a:prstGeom prst="rect">
            <a:avLst/>
          </a:prstGeom>
          <a:noFill/>
          <a:ln>
            <a:noFill/>
          </a:ln>
        </p:spPr>
        <p:txBody>
          <a:bodyPr anchorCtr="0" anchor="ctr" bIns="0" lIns="0" spcFirstLastPara="1" rIns="0" wrap="square" tIns="0">
            <a:noAutofit/>
          </a:bodyPr>
          <a:lstStyle>
            <a:lvl1pPr indent="-228600" lvl="0" marL="457200" rtl="0" algn="ctr">
              <a:lnSpc>
                <a:spcPct val="90000"/>
              </a:lnSpc>
              <a:spcBef>
                <a:spcPts val="1000"/>
              </a:spcBef>
              <a:spcAft>
                <a:spcPts val="0"/>
              </a:spcAft>
              <a:buSzPts val="7000"/>
              <a:buNone/>
              <a:defRPr b="1" sz="7000">
                <a:latin typeface="Gill Sans"/>
                <a:ea typeface="Gill Sans"/>
                <a:cs typeface="Gill Sans"/>
                <a:sym typeface="Gill Sans"/>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73" name="Google Shape;373;p18"/>
          <p:cNvSpPr txBox="1"/>
          <p:nvPr>
            <p:ph idx="17" type="body"/>
          </p:nvPr>
        </p:nvSpPr>
        <p:spPr>
          <a:xfrm>
            <a:off x="2618284" y="5089363"/>
            <a:ext cx="2616300" cy="978300"/>
          </a:xfrm>
          <a:prstGeom prst="rect">
            <a:avLst/>
          </a:prstGeom>
          <a:noFill/>
          <a:ln>
            <a:noFill/>
          </a:ln>
        </p:spPr>
        <p:txBody>
          <a:bodyPr anchorCtr="0" anchor="ctr" bIns="0" lIns="0" spcFirstLastPara="1" rIns="0" wrap="square" tIns="0">
            <a:noAutofit/>
          </a:bodyPr>
          <a:lstStyle>
            <a:lvl1pPr indent="-228600" lvl="0" marL="457200" rtl="0" algn="ctr">
              <a:lnSpc>
                <a:spcPct val="90000"/>
              </a:lnSpc>
              <a:spcBef>
                <a:spcPts val="1000"/>
              </a:spcBef>
              <a:spcAft>
                <a:spcPts val="0"/>
              </a:spcAft>
              <a:buSzPts val="7000"/>
              <a:buNone/>
              <a:defRPr b="1" sz="7000">
                <a:latin typeface="Gill Sans"/>
                <a:ea typeface="Gill Sans"/>
                <a:cs typeface="Gill Sans"/>
                <a:sym typeface="Gill Sans"/>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Table Layout">
    <p:spTree>
      <p:nvGrpSpPr>
        <p:cNvPr id="374" name="Shape 374"/>
        <p:cNvGrpSpPr/>
        <p:nvPr/>
      </p:nvGrpSpPr>
      <p:grpSpPr>
        <a:xfrm>
          <a:off x="0" y="0"/>
          <a:ext cx="0" cy="0"/>
          <a:chOff x="0" y="0"/>
          <a:chExt cx="0" cy="0"/>
        </a:xfrm>
      </p:grpSpPr>
      <p:sp>
        <p:nvSpPr>
          <p:cNvPr id="375" name="Google Shape;375;p19"/>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76" name="Google Shape;376;p19"/>
          <p:cNvSpPr txBox="1"/>
          <p:nvPr>
            <p:ph type="title"/>
          </p:nvPr>
        </p:nvSpPr>
        <p:spPr>
          <a:xfrm>
            <a:off x="803276" y="2260000"/>
            <a:ext cx="3911700" cy="11772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7" name="Google Shape;377;p19"/>
          <p:cNvSpPr txBox="1"/>
          <p:nvPr>
            <p:ph idx="1" type="body"/>
          </p:nvPr>
        </p:nvSpPr>
        <p:spPr>
          <a:xfrm>
            <a:off x="826770" y="3890303"/>
            <a:ext cx="3275400" cy="8820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000"/>
              </a:spcBef>
              <a:spcAft>
                <a:spcPts val="0"/>
              </a:spcAft>
              <a:buClr>
                <a:schemeClr val="dk1"/>
              </a:buClr>
              <a:buSzPts val="1800"/>
              <a:buNone/>
              <a:defRPr b="1" sz="18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378" name="Google Shape;378;p19"/>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9" name="Google Shape;379;p19"/>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0" name="Google Shape;380;p19"/>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81" name="Google Shape;381;p19"/>
          <p:cNvSpPr/>
          <p:nvPr>
            <p:ph idx="2"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grpSp>
        <p:nvGrpSpPr>
          <p:cNvPr id="382" name="Google Shape;382;p19"/>
          <p:cNvGrpSpPr/>
          <p:nvPr/>
        </p:nvGrpSpPr>
        <p:grpSpPr>
          <a:xfrm>
            <a:off x="0" y="3598737"/>
            <a:ext cx="3764756" cy="100800"/>
            <a:chOff x="-1228304" y="3240138"/>
            <a:chExt cx="3764756" cy="100800"/>
          </a:xfrm>
        </p:grpSpPr>
        <p:cxnSp>
          <p:nvCxnSpPr>
            <p:cNvPr id="383" name="Google Shape;383;p19"/>
            <p:cNvCxnSpPr/>
            <p:nvPr/>
          </p:nvCxnSpPr>
          <p:spPr>
            <a:xfrm>
              <a:off x="-1228304" y="3290538"/>
              <a:ext cx="3672000" cy="0"/>
            </a:xfrm>
            <a:prstGeom prst="straightConnector1">
              <a:avLst/>
            </a:prstGeom>
            <a:noFill/>
            <a:ln cap="flat" cmpd="sng" w="9525">
              <a:solidFill>
                <a:srgbClr val="7F7F7F"/>
              </a:solidFill>
              <a:prstDash val="solid"/>
              <a:miter lim="800000"/>
              <a:headEnd len="sm" w="sm" type="none"/>
              <a:tailEnd len="sm" w="sm" type="none"/>
            </a:ln>
          </p:spPr>
        </p:cxnSp>
        <p:sp>
          <p:nvSpPr>
            <p:cNvPr id="384" name="Google Shape;384;p19"/>
            <p:cNvSpPr/>
            <p:nvPr/>
          </p:nvSpPr>
          <p:spPr>
            <a:xfrm>
              <a:off x="2435652" y="3240138"/>
              <a:ext cx="1008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385" name="Google Shape;385;p19"/>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386" name="Google Shape;386;p19"/>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387" name="Google Shape;387;p19"/>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388" name="Google Shape;388;p19"/>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Content Layout">
  <p:cSld name="Team Content Layout">
    <p:spTree>
      <p:nvGrpSpPr>
        <p:cNvPr id="389" name="Shape 389"/>
        <p:cNvGrpSpPr/>
        <p:nvPr/>
      </p:nvGrpSpPr>
      <p:grpSpPr>
        <a:xfrm>
          <a:off x="0" y="0"/>
          <a:ext cx="0" cy="0"/>
          <a:chOff x="0" y="0"/>
          <a:chExt cx="0" cy="0"/>
        </a:xfrm>
      </p:grpSpPr>
      <p:sp>
        <p:nvSpPr>
          <p:cNvPr id="390" name="Google Shape;390;p20"/>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91" name="Google Shape;391;p20"/>
          <p:cNvSpPr txBox="1"/>
          <p:nvPr>
            <p:ph type="title"/>
          </p:nvPr>
        </p:nvSpPr>
        <p:spPr>
          <a:xfrm>
            <a:off x="803277" y="1608523"/>
            <a:ext cx="2828100" cy="12867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2" name="Google Shape;392;p20"/>
          <p:cNvSpPr txBox="1"/>
          <p:nvPr>
            <p:ph idx="1" type="body"/>
          </p:nvPr>
        </p:nvSpPr>
        <p:spPr>
          <a:xfrm>
            <a:off x="826771" y="3244567"/>
            <a:ext cx="2828100" cy="2098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000"/>
              </a:spcBef>
              <a:spcAft>
                <a:spcPts val="0"/>
              </a:spcAft>
              <a:buClr>
                <a:schemeClr val="dk1"/>
              </a:buClr>
              <a:buSzPts val="1800"/>
              <a:buNone/>
              <a:defRPr b="1" sz="18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393" name="Google Shape;393;p20"/>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4" name="Google Shape;394;p20"/>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5" name="Google Shape;395;p20"/>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96" name="Google Shape;396;p20"/>
          <p:cNvSpPr/>
          <p:nvPr>
            <p:ph idx="2"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grpSp>
        <p:nvGrpSpPr>
          <p:cNvPr id="397" name="Google Shape;397;p20"/>
          <p:cNvGrpSpPr/>
          <p:nvPr/>
        </p:nvGrpSpPr>
        <p:grpSpPr>
          <a:xfrm>
            <a:off x="0" y="2993948"/>
            <a:ext cx="2258048" cy="100800"/>
            <a:chOff x="0" y="3240138"/>
            <a:chExt cx="2258048" cy="100800"/>
          </a:xfrm>
        </p:grpSpPr>
        <p:cxnSp>
          <p:nvCxnSpPr>
            <p:cNvPr id="398" name="Google Shape;398;p20"/>
            <p:cNvCxnSpPr/>
            <p:nvPr/>
          </p:nvCxnSpPr>
          <p:spPr>
            <a:xfrm>
              <a:off x="0" y="3290538"/>
              <a:ext cx="2160000" cy="0"/>
            </a:xfrm>
            <a:prstGeom prst="straightConnector1">
              <a:avLst/>
            </a:prstGeom>
            <a:noFill/>
            <a:ln cap="flat" cmpd="sng" w="9525">
              <a:solidFill>
                <a:srgbClr val="7F7F7F"/>
              </a:solidFill>
              <a:prstDash val="solid"/>
              <a:miter lim="800000"/>
              <a:headEnd len="sm" w="sm" type="none"/>
              <a:tailEnd len="sm" w="sm" type="none"/>
            </a:ln>
          </p:spPr>
        </p:cxnSp>
        <p:sp>
          <p:nvSpPr>
            <p:cNvPr id="399" name="Google Shape;399;p20"/>
            <p:cNvSpPr/>
            <p:nvPr/>
          </p:nvSpPr>
          <p:spPr>
            <a:xfrm>
              <a:off x="2157248" y="3240138"/>
              <a:ext cx="1008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400" name="Google Shape;400;p20"/>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401" name="Google Shape;401;p20"/>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402" name="Google Shape;402;p20"/>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403" name="Google Shape;403;p20"/>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
        <p:nvSpPr>
          <p:cNvPr id="404" name="Google Shape;404;p20"/>
          <p:cNvSpPr txBox="1"/>
          <p:nvPr>
            <p:ph idx="3" type="body"/>
          </p:nvPr>
        </p:nvSpPr>
        <p:spPr>
          <a:xfrm>
            <a:off x="4128617" y="4355032"/>
            <a:ext cx="2066400" cy="1281000"/>
          </a:xfrm>
          <a:prstGeom prst="rect">
            <a:avLst/>
          </a:prstGeom>
          <a:noFill/>
          <a:ln>
            <a:noFill/>
          </a:ln>
        </p:spPr>
        <p:txBody>
          <a:bodyPr anchorCtr="0" anchor="t" bIns="0" lIns="0" spcFirstLastPara="1" rIns="0" wrap="square" tIns="0">
            <a:normAutofit/>
          </a:bodyPr>
          <a:lstStyle>
            <a:lvl1pPr indent="-228600" lvl="0" marL="457200" rtl="0" algn="ctr">
              <a:lnSpc>
                <a:spcPct val="100000"/>
              </a:lnSpc>
              <a:spcBef>
                <a:spcPts val="600"/>
              </a:spcBef>
              <a:spcAft>
                <a:spcPts val="0"/>
              </a:spcAft>
              <a:buClr>
                <a:schemeClr val="dk1"/>
              </a:buClr>
              <a:buSzPts val="1400"/>
              <a:buFont typeface="Courier New"/>
              <a:buNone/>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405" name="Google Shape;405;p20"/>
          <p:cNvSpPr txBox="1"/>
          <p:nvPr>
            <p:ph idx="4" type="body"/>
          </p:nvPr>
        </p:nvSpPr>
        <p:spPr>
          <a:xfrm>
            <a:off x="4128616" y="4042831"/>
            <a:ext cx="2066400" cy="282900"/>
          </a:xfrm>
          <a:prstGeom prst="rect">
            <a:avLst/>
          </a:prstGeom>
          <a:noFill/>
          <a:ln>
            <a:noFill/>
          </a:ln>
        </p:spPr>
        <p:txBody>
          <a:bodyPr anchorCtr="0" anchor="b" bIns="0" lIns="0" spcFirstLastPara="1" rIns="0" wrap="square" tIns="0">
            <a:normAutofit/>
          </a:bodyPr>
          <a:lstStyle>
            <a:lvl1pPr indent="-228600" lvl="0" marL="457200" rtl="0" algn="ctr">
              <a:lnSpc>
                <a:spcPct val="90000"/>
              </a:lnSpc>
              <a:spcBef>
                <a:spcPts val="600"/>
              </a:spcBef>
              <a:spcAft>
                <a:spcPts val="0"/>
              </a:spcAft>
              <a:buClr>
                <a:schemeClr val="dk1"/>
              </a:buClr>
              <a:buSzPts val="1600"/>
              <a:buFont typeface="Courier New"/>
              <a:buNone/>
              <a:defRPr b="0" i="1" sz="16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406" name="Google Shape;406;p20"/>
          <p:cNvSpPr txBox="1"/>
          <p:nvPr>
            <p:ph idx="5" type="body"/>
          </p:nvPr>
        </p:nvSpPr>
        <p:spPr>
          <a:xfrm>
            <a:off x="4128616" y="3428999"/>
            <a:ext cx="2066400" cy="615600"/>
          </a:xfrm>
          <a:prstGeom prst="rect">
            <a:avLst/>
          </a:prstGeom>
          <a:noFill/>
          <a:ln>
            <a:noFill/>
          </a:ln>
        </p:spPr>
        <p:txBody>
          <a:bodyPr anchorCtr="0" anchor="b" bIns="0" lIns="0" spcFirstLastPara="1" rIns="0" wrap="square" tIns="0">
            <a:normAutofit/>
          </a:bodyPr>
          <a:lstStyle>
            <a:lvl1pPr indent="-228600" lvl="0" marL="457200" rtl="0" algn="ctr">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407" name="Google Shape;407;p20"/>
          <p:cNvSpPr/>
          <p:nvPr>
            <p:ph idx="6" type="pic"/>
          </p:nvPr>
        </p:nvSpPr>
        <p:spPr>
          <a:xfrm>
            <a:off x="4130072" y="1179843"/>
            <a:ext cx="2066400" cy="2066400"/>
          </a:xfrm>
          <a:prstGeom prst="ellipse">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408" name="Google Shape;408;p20"/>
          <p:cNvSpPr/>
          <p:nvPr>
            <p:ph idx="7" type="pic"/>
          </p:nvPr>
        </p:nvSpPr>
        <p:spPr>
          <a:xfrm>
            <a:off x="9128072" y="1179843"/>
            <a:ext cx="2066400" cy="2066400"/>
          </a:xfrm>
          <a:prstGeom prst="ellipse">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409" name="Google Shape;409;p20"/>
          <p:cNvSpPr/>
          <p:nvPr>
            <p:ph idx="8" type="pic"/>
          </p:nvPr>
        </p:nvSpPr>
        <p:spPr>
          <a:xfrm>
            <a:off x="6629072" y="1179843"/>
            <a:ext cx="2066400" cy="2066400"/>
          </a:xfrm>
          <a:prstGeom prst="ellipse">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410" name="Google Shape;410;p20"/>
          <p:cNvSpPr txBox="1"/>
          <p:nvPr>
            <p:ph idx="9" type="body"/>
          </p:nvPr>
        </p:nvSpPr>
        <p:spPr>
          <a:xfrm>
            <a:off x="9127048" y="4355032"/>
            <a:ext cx="2066400" cy="1281000"/>
          </a:xfrm>
          <a:prstGeom prst="rect">
            <a:avLst/>
          </a:prstGeom>
          <a:noFill/>
          <a:ln>
            <a:noFill/>
          </a:ln>
        </p:spPr>
        <p:txBody>
          <a:bodyPr anchorCtr="0" anchor="t" bIns="0" lIns="0" spcFirstLastPara="1" rIns="0" wrap="square" tIns="0">
            <a:normAutofit/>
          </a:bodyPr>
          <a:lstStyle>
            <a:lvl1pPr indent="-228600" lvl="0" marL="457200" rtl="0" algn="ctr">
              <a:lnSpc>
                <a:spcPct val="100000"/>
              </a:lnSpc>
              <a:spcBef>
                <a:spcPts val="600"/>
              </a:spcBef>
              <a:spcAft>
                <a:spcPts val="0"/>
              </a:spcAft>
              <a:buClr>
                <a:schemeClr val="dk1"/>
              </a:buClr>
              <a:buSzPts val="1400"/>
              <a:buFont typeface="Courier New"/>
              <a:buNone/>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411" name="Google Shape;411;p20"/>
          <p:cNvSpPr txBox="1"/>
          <p:nvPr>
            <p:ph idx="13" type="body"/>
          </p:nvPr>
        </p:nvSpPr>
        <p:spPr>
          <a:xfrm>
            <a:off x="9127047" y="4042831"/>
            <a:ext cx="2066400" cy="282900"/>
          </a:xfrm>
          <a:prstGeom prst="rect">
            <a:avLst/>
          </a:prstGeom>
          <a:noFill/>
          <a:ln>
            <a:noFill/>
          </a:ln>
        </p:spPr>
        <p:txBody>
          <a:bodyPr anchorCtr="0" anchor="b" bIns="0" lIns="0" spcFirstLastPara="1" rIns="0" wrap="square" tIns="0">
            <a:normAutofit/>
          </a:bodyPr>
          <a:lstStyle>
            <a:lvl1pPr indent="-228600" lvl="0" marL="457200" rtl="0" algn="ctr">
              <a:lnSpc>
                <a:spcPct val="90000"/>
              </a:lnSpc>
              <a:spcBef>
                <a:spcPts val="600"/>
              </a:spcBef>
              <a:spcAft>
                <a:spcPts val="0"/>
              </a:spcAft>
              <a:buClr>
                <a:schemeClr val="dk1"/>
              </a:buClr>
              <a:buSzPts val="1600"/>
              <a:buFont typeface="Courier New"/>
              <a:buNone/>
              <a:defRPr b="0" i="1" sz="16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412" name="Google Shape;412;p20"/>
          <p:cNvSpPr txBox="1"/>
          <p:nvPr>
            <p:ph idx="14" type="body"/>
          </p:nvPr>
        </p:nvSpPr>
        <p:spPr>
          <a:xfrm>
            <a:off x="9127047" y="3428999"/>
            <a:ext cx="2066400" cy="615600"/>
          </a:xfrm>
          <a:prstGeom prst="rect">
            <a:avLst/>
          </a:prstGeom>
          <a:noFill/>
          <a:ln>
            <a:noFill/>
          </a:ln>
        </p:spPr>
        <p:txBody>
          <a:bodyPr anchorCtr="0" anchor="b" bIns="0" lIns="0" spcFirstLastPara="1" rIns="0" wrap="square" tIns="0">
            <a:normAutofit/>
          </a:bodyPr>
          <a:lstStyle>
            <a:lvl1pPr indent="-228600" lvl="0" marL="457200" rtl="0" algn="ctr">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413" name="Google Shape;413;p20"/>
          <p:cNvSpPr txBox="1"/>
          <p:nvPr>
            <p:ph idx="15" type="body"/>
          </p:nvPr>
        </p:nvSpPr>
        <p:spPr>
          <a:xfrm>
            <a:off x="6629217" y="4355032"/>
            <a:ext cx="2066400" cy="1281000"/>
          </a:xfrm>
          <a:prstGeom prst="rect">
            <a:avLst/>
          </a:prstGeom>
          <a:noFill/>
          <a:ln>
            <a:noFill/>
          </a:ln>
        </p:spPr>
        <p:txBody>
          <a:bodyPr anchorCtr="0" anchor="t" bIns="0" lIns="0" spcFirstLastPara="1" rIns="0" wrap="square" tIns="0">
            <a:normAutofit/>
          </a:bodyPr>
          <a:lstStyle>
            <a:lvl1pPr indent="-228600" lvl="0" marL="457200" rtl="0" algn="ctr">
              <a:lnSpc>
                <a:spcPct val="100000"/>
              </a:lnSpc>
              <a:spcBef>
                <a:spcPts val="600"/>
              </a:spcBef>
              <a:spcAft>
                <a:spcPts val="0"/>
              </a:spcAft>
              <a:buClr>
                <a:schemeClr val="dk1"/>
              </a:buClr>
              <a:buSzPts val="1400"/>
              <a:buFont typeface="Courier New"/>
              <a:buNone/>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414" name="Google Shape;414;p20"/>
          <p:cNvSpPr txBox="1"/>
          <p:nvPr>
            <p:ph idx="16" type="body"/>
          </p:nvPr>
        </p:nvSpPr>
        <p:spPr>
          <a:xfrm>
            <a:off x="6629216" y="4042831"/>
            <a:ext cx="2066400" cy="282900"/>
          </a:xfrm>
          <a:prstGeom prst="rect">
            <a:avLst/>
          </a:prstGeom>
          <a:noFill/>
          <a:ln>
            <a:noFill/>
          </a:ln>
        </p:spPr>
        <p:txBody>
          <a:bodyPr anchorCtr="0" anchor="b" bIns="0" lIns="0" spcFirstLastPara="1" rIns="0" wrap="square" tIns="0">
            <a:normAutofit/>
          </a:bodyPr>
          <a:lstStyle>
            <a:lvl1pPr indent="-228600" lvl="0" marL="457200" rtl="0" algn="ctr">
              <a:lnSpc>
                <a:spcPct val="90000"/>
              </a:lnSpc>
              <a:spcBef>
                <a:spcPts val="600"/>
              </a:spcBef>
              <a:spcAft>
                <a:spcPts val="0"/>
              </a:spcAft>
              <a:buClr>
                <a:schemeClr val="dk1"/>
              </a:buClr>
              <a:buSzPts val="1600"/>
              <a:buFont typeface="Courier New"/>
              <a:buNone/>
              <a:defRPr b="0" i="1" sz="16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415" name="Google Shape;415;p20"/>
          <p:cNvSpPr txBox="1"/>
          <p:nvPr>
            <p:ph idx="17" type="body"/>
          </p:nvPr>
        </p:nvSpPr>
        <p:spPr>
          <a:xfrm>
            <a:off x="6627903" y="3428999"/>
            <a:ext cx="2066400" cy="615600"/>
          </a:xfrm>
          <a:prstGeom prst="rect">
            <a:avLst/>
          </a:prstGeom>
          <a:noFill/>
          <a:ln>
            <a:noFill/>
          </a:ln>
        </p:spPr>
        <p:txBody>
          <a:bodyPr anchorCtr="0" anchor="b" bIns="0" lIns="0" spcFirstLastPara="1" rIns="0" wrap="square" tIns="0">
            <a:normAutofit/>
          </a:bodyPr>
          <a:lstStyle>
            <a:lvl1pPr indent="-228600" lvl="0" marL="457200" rtl="0" algn="ctr">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cxnSp>
        <p:nvCxnSpPr>
          <p:cNvPr id="416" name="Google Shape;416;p20"/>
          <p:cNvCxnSpPr/>
          <p:nvPr/>
        </p:nvCxnSpPr>
        <p:spPr>
          <a:xfrm>
            <a:off x="6195160" y="2217849"/>
            <a:ext cx="432000" cy="0"/>
          </a:xfrm>
          <a:prstGeom prst="straightConnector1">
            <a:avLst/>
          </a:prstGeom>
          <a:noFill/>
          <a:ln cap="flat" cmpd="sng" w="9525">
            <a:solidFill>
              <a:srgbClr val="7F7F7F"/>
            </a:solidFill>
            <a:prstDash val="solid"/>
            <a:miter lim="800000"/>
            <a:headEnd len="sm" w="sm" type="none"/>
            <a:tailEnd len="sm" w="sm" type="none"/>
          </a:ln>
        </p:spPr>
      </p:cxnSp>
      <p:cxnSp>
        <p:nvCxnSpPr>
          <p:cNvPr id="417" name="Google Shape;417;p20"/>
          <p:cNvCxnSpPr/>
          <p:nvPr/>
        </p:nvCxnSpPr>
        <p:spPr>
          <a:xfrm>
            <a:off x="8703909" y="2216687"/>
            <a:ext cx="432000" cy="0"/>
          </a:xfrm>
          <a:prstGeom prst="straightConnector1">
            <a:avLst/>
          </a:prstGeom>
          <a:noFill/>
          <a:ln cap="flat" cmpd="sng" w="9525">
            <a:solidFill>
              <a:srgbClr val="7F7F7F"/>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3"/>
          <p:cNvSpPr txBox="1"/>
          <p:nvPr>
            <p:ph type="ctrTitle"/>
          </p:nvPr>
        </p:nvSpPr>
        <p:spPr>
          <a:xfrm>
            <a:off x="624418" y="2708275"/>
            <a:ext cx="7103400" cy="750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2"/>
              </a:buClr>
              <a:buSzPts val="2800"/>
              <a:buFont typeface="Gill Sans"/>
              <a:buNone/>
              <a:defRPr b="1"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 name="Google Shape;38;p3"/>
          <p:cNvSpPr txBox="1"/>
          <p:nvPr>
            <p:ph idx="1" type="subTitle"/>
          </p:nvPr>
        </p:nvSpPr>
        <p:spPr>
          <a:xfrm>
            <a:off x="624418" y="3429000"/>
            <a:ext cx="7103400" cy="5031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Clr>
                <a:schemeClr val="dk1"/>
              </a:buClr>
              <a:buSzPts val="2400"/>
              <a:buFont typeface="Quattrocento Sans"/>
              <a:buNone/>
              <a:defRPr b="1" sz="2400"/>
            </a:lvl1pPr>
            <a:lvl2pPr lvl="1" rtl="0" algn="l">
              <a:lnSpc>
                <a:spcPct val="90000"/>
              </a:lnSpc>
              <a:spcBef>
                <a:spcPts val="500"/>
              </a:spcBef>
              <a:spcAft>
                <a:spcPts val="0"/>
              </a:spcAft>
              <a:buClr>
                <a:schemeClr val="dk1"/>
              </a:buClr>
              <a:buSzPts val="1800"/>
              <a:buChar char="•"/>
              <a:defRPr/>
            </a:lvl2pPr>
            <a:lvl3pPr lvl="2" rtl="0" algn="l">
              <a:lnSpc>
                <a:spcPct val="90000"/>
              </a:lnSpc>
              <a:spcBef>
                <a:spcPts val="500"/>
              </a:spcBef>
              <a:spcAft>
                <a:spcPts val="0"/>
              </a:spcAft>
              <a:buClr>
                <a:schemeClr val="dk1"/>
              </a:buClr>
              <a:buSzPts val="1800"/>
              <a:buChar char="•"/>
              <a:defRPr/>
            </a:lvl3pPr>
            <a:lvl4pPr lvl="3" rtl="0" algn="l">
              <a:lnSpc>
                <a:spcPct val="90000"/>
              </a:lnSpc>
              <a:spcBef>
                <a:spcPts val="500"/>
              </a:spcBef>
              <a:spcAft>
                <a:spcPts val="0"/>
              </a:spcAft>
              <a:buClr>
                <a:schemeClr val="dk1"/>
              </a:buClr>
              <a:buSzPts val="1800"/>
              <a:buChar char="•"/>
              <a:defRPr/>
            </a:lvl4pPr>
            <a:lvl5pPr lvl="4" rtl="0" algn="l">
              <a:lnSpc>
                <a:spcPct val="90000"/>
              </a:lnSpc>
              <a:spcBef>
                <a:spcPts val="500"/>
              </a:spcBef>
              <a:spcAft>
                <a:spcPts val="0"/>
              </a:spcAft>
              <a:buClr>
                <a:schemeClr val="dk1"/>
              </a:buClr>
              <a:buSzPts val="1800"/>
              <a:buChar char="•"/>
              <a:defRPr/>
            </a:lvl5pPr>
            <a:lvl6pPr lvl="5" rtl="0" algn="l">
              <a:lnSpc>
                <a:spcPct val="90000"/>
              </a:lnSpc>
              <a:spcBef>
                <a:spcPts val="500"/>
              </a:spcBef>
              <a:spcAft>
                <a:spcPts val="0"/>
              </a:spcAft>
              <a:buClr>
                <a:schemeClr val="dk1"/>
              </a:buClr>
              <a:buSzPts val="1800"/>
              <a:buChar char="•"/>
              <a:defRPr/>
            </a:lvl6pPr>
            <a:lvl7pPr lvl="6" rtl="0" algn="l">
              <a:lnSpc>
                <a:spcPct val="90000"/>
              </a:lnSpc>
              <a:spcBef>
                <a:spcPts val="500"/>
              </a:spcBef>
              <a:spcAft>
                <a:spcPts val="0"/>
              </a:spcAft>
              <a:buClr>
                <a:schemeClr val="dk1"/>
              </a:buClr>
              <a:buSzPts val="1800"/>
              <a:buChar char="•"/>
              <a:defRPr/>
            </a:lvl7pPr>
            <a:lvl8pPr lvl="7" rtl="0" algn="l">
              <a:lnSpc>
                <a:spcPct val="90000"/>
              </a:lnSpc>
              <a:spcBef>
                <a:spcPts val="500"/>
              </a:spcBef>
              <a:spcAft>
                <a:spcPts val="0"/>
              </a:spcAft>
              <a:buClr>
                <a:schemeClr val="dk1"/>
              </a:buClr>
              <a:buSzPts val="1800"/>
              <a:buChar char="•"/>
              <a:defRPr/>
            </a:lvl8pPr>
            <a:lvl9pPr lvl="8"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Content Layout Slide">
  <p:cSld name="Team Content Layout Slide">
    <p:spTree>
      <p:nvGrpSpPr>
        <p:cNvPr id="418" name="Shape 418"/>
        <p:cNvGrpSpPr/>
        <p:nvPr/>
      </p:nvGrpSpPr>
      <p:grpSpPr>
        <a:xfrm>
          <a:off x="0" y="0"/>
          <a:ext cx="0" cy="0"/>
          <a:chOff x="0" y="0"/>
          <a:chExt cx="0" cy="0"/>
        </a:xfrm>
      </p:grpSpPr>
      <p:sp>
        <p:nvSpPr>
          <p:cNvPr id="419" name="Google Shape;419;p21"/>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20" name="Google Shape;420;p21"/>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21" name="Google Shape;421;p21"/>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22" name="Google Shape;422;p21"/>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23" name="Google Shape;423;p21"/>
          <p:cNvSpPr txBox="1"/>
          <p:nvPr>
            <p:ph type="title"/>
          </p:nvPr>
        </p:nvSpPr>
        <p:spPr>
          <a:xfrm>
            <a:off x="5104263" y="707529"/>
            <a:ext cx="6310800" cy="569100"/>
          </a:xfrm>
          <a:prstGeom prst="rect">
            <a:avLst/>
          </a:prstGeom>
          <a:noFill/>
          <a:ln>
            <a:noFill/>
          </a:ln>
        </p:spPr>
        <p:txBody>
          <a:bodyPr anchorCtr="0" anchor="b" bIns="0" lIns="0" spcFirstLastPara="1" rIns="0" wrap="square" tIns="0">
            <a:normAutofit/>
          </a:bodyPr>
          <a:lstStyle>
            <a:lvl1pPr lvl="0" rtl="0" algn="r">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4" name="Google Shape;424;p21"/>
          <p:cNvSpPr txBox="1"/>
          <p:nvPr>
            <p:ph idx="1" type="body"/>
          </p:nvPr>
        </p:nvSpPr>
        <p:spPr>
          <a:xfrm>
            <a:off x="5104263" y="1625821"/>
            <a:ext cx="6289800" cy="5691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1000"/>
              </a:spcBef>
              <a:spcAft>
                <a:spcPts val="0"/>
              </a:spcAft>
              <a:buClr>
                <a:schemeClr val="dk1"/>
              </a:buClr>
              <a:buSzPts val="1800"/>
              <a:buNone/>
              <a:defRPr b="1" sz="18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425" name="Google Shape;425;p21"/>
          <p:cNvSpPr/>
          <p:nvPr>
            <p:ph idx="2"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grpSp>
        <p:nvGrpSpPr>
          <p:cNvPr id="426" name="Google Shape;426;p21"/>
          <p:cNvGrpSpPr/>
          <p:nvPr/>
        </p:nvGrpSpPr>
        <p:grpSpPr>
          <a:xfrm flipH="1">
            <a:off x="7395408" y="1375202"/>
            <a:ext cx="4796603" cy="100800"/>
            <a:chOff x="439494" y="3240138"/>
            <a:chExt cx="2994882" cy="100800"/>
          </a:xfrm>
        </p:grpSpPr>
        <p:cxnSp>
          <p:nvCxnSpPr>
            <p:cNvPr id="427" name="Google Shape;427;p21"/>
            <p:cNvCxnSpPr/>
            <p:nvPr/>
          </p:nvCxnSpPr>
          <p:spPr>
            <a:xfrm>
              <a:off x="439494" y="3290538"/>
              <a:ext cx="2944500" cy="0"/>
            </a:xfrm>
            <a:prstGeom prst="straightConnector1">
              <a:avLst/>
            </a:prstGeom>
            <a:noFill/>
            <a:ln cap="flat" cmpd="sng" w="9525">
              <a:solidFill>
                <a:srgbClr val="7F7F7F"/>
              </a:solidFill>
              <a:prstDash val="solid"/>
              <a:miter lim="800000"/>
              <a:headEnd len="sm" w="sm" type="none"/>
              <a:tailEnd len="sm" w="sm" type="none"/>
            </a:ln>
          </p:spPr>
        </p:cxnSp>
        <p:sp>
          <p:nvSpPr>
            <p:cNvPr id="428" name="Google Shape;428;p21"/>
            <p:cNvSpPr/>
            <p:nvPr/>
          </p:nvSpPr>
          <p:spPr>
            <a:xfrm>
              <a:off x="3368676" y="3240138"/>
              <a:ext cx="657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429" name="Google Shape;429;p21"/>
          <p:cNvSpPr txBox="1"/>
          <p:nvPr>
            <p:ph idx="3" type="body"/>
          </p:nvPr>
        </p:nvSpPr>
        <p:spPr>
          <a:xfrm>
            <a:off x="1958968" y="3372939"/>
            <a:ext cx="2297700" cy="328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600"/>
              <a:buFont typeface="Courier New"/>
              <a:buNone/>
              <a:defRPr i="1" sz="16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cxnSp>
        <p:nvCxnSpPr>
          <p:cNvPr id="430" name="Google Shape;430;p21"/>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431" name="Google Shape;431;p21"/>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432" name="Google Shape;432;p21"/>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
        <p:nvSpPr>
          <p:cNvPr id="433" name="Google Shape;433;p21"/>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34" name="Google Shape;434;p21"/>
          <p:cNvSpPr txBox="1"/>
          <p:nvPr>
            <p:ph idx="4" type="body"/>
          </p:nvPr>
        </p:nvSpPr>
        <p:spPr>
          <a:xfrm>
            <a:off x="1958968" y="2960253"/>
            <a:ext cx="2297700" cy="328200"/>
          </a:xfrm>
          <a:prstGeom prst="rect">
            <a:avLst/>
          </a:prstGeom>
          <a:noFill/>
          <a:ln>
            <a:noFill/>
          </a:ln>
        </p:spPr>
        <p:txBody>
          <a:bodyPr anchorCtr="0" anchor="b"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435" name="Google Shape;435;p21"/>
          <p:cNvSpPr/>
          <p:nvPr>
            <p:ph idx="5" type="pic"/>
          </p:nvPr>
        </p:nvSpPr>
        <p:spPr>
          <a:xfrm>
            <a:off x="721841" y="2764036"/>
            <a:ext cx="1106400" cy="110640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cxnSp>
        <p:nvCxnSpPr>
          <p:cNvPr id="436" name="Google Shape;436;p21"/>
          <p:cNvCxnSpPr/>
          <p:nvPr/>
        </p:nvCxnSpPr>
        <p:spPr>
          <a:xfrm>
            <a:off x="0" y="3288596"/>
            <a:ext cx="720000" cy="0"/>
          </a:xfrm>
          <a:prstGeom prst="straightConnector1">
            <a:avLst/>
          </a:prstGeom>
          <a:noFill/>
          <a:ln cap="flat" cmpd="sng" w="9525">
            <a:solidFill>
              <a:schemeClr val="dk2"/>
            </a:solidFill>
            <a:prstDash val="solid"/>
            <a:miter lim="800000"/>
            <a:headEnd len="sm" w="sm" type="none"/>
            <a:tailEnd len="sm" w="sm" type="none"/>
          </a:ln>
        </p:spPr>
      </p:cxnSp>
      <p:sp>
        <p:nvSpPr>
          <p:cNvPr id="437" name="Google Shape;437;p21"/>
          <p:cNvSpPr txBox="1"/>
          <p:nvPr>
            <p:ph idx="6" type="body"/>
          </p:nvPr>
        </p:nvSpPr>
        <p:spPr>
          <a:xfrm>
            <a:off x="1957127" y="4800796"/>
            <a:ext cx="2297700" cy="328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600"/>
              <a:buFont typeface="Courier New"/>
              <a:buNone/>
              <a:defRPr i="1" sz="16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438" name="Google Shape;438;p21"/>
          <p:cNvSpPr txBox="1"/>
          <p:nvPr>
            <p:ph idx="7" type="body"/>
          </p:nvPr>
        </p:nvSpPr>
        <p:spPr>
          <a:xfrm>
            <a:off x="1957127" y="4388110"/>
            <a:ext cx="2297700" cy="328200"/>
          </a:xfrm>
          <a:prstGeom prst="rect">
            <a:avLst/>
          </a:prstGeom>
          <a:noFill/>
          <a:ln>
            <a:noFill/>
          </a:ln>
        </p:spPr>
        <p:txBody>
          <a:bodyPr anchorCtr="0" anchor="b"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439" name="Google Shape;439;p21"/>
          <p:cNvSpPr/>
          <p:nvPr>
            <p:ph idx="8" type="pic"/>
          </p:nvPr>
        </p:nvSpPr>
        <p:spPr>
          <a:xfrm>
            <a:off x="720000" y="4191893"/>
            <a:ext cx="1106400" cy="110640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cxnSp>
        <p:nvCxnSpPr>
          <p:cNvPr id="440" name="Google Shape;440;p21"/>
          <p:cNvCxnSpPr/>
          <p:nvPr/>
        </p:nvCxnSpPr>
        <p:spPr>
          <a:xfrm rot="-5400000">
            <a:off x="1111670" y="4028309"/>
            <a:ext cx="324000" cy="0"/>
          </a:xfrm>
          <a:prstGeom prst="straightConnector1">
            <a:avLst/>
          </a:prstGeom>
          <a:noFill/>
          <a:ln cap="flat" cmpd="sng" w="9525">
            <a:solidFill>
              <a:schemeClr val="dk2"/>
            </a:solidFill>
            <a:prstDash val="solid"/>
            <a:miter lim="800000"/>
            <a:headEnd len="sm" w="sm" type="none"/>
            <a:tailEnd len="sm" w="sm" type="none"/>
          </a:ln>
        </p:spPr>
      </p:cxnSp>
      <p:sp>
        <p:nvSpPr>
          <p:cNvPr id="441" name="Google Shape;441;p21"/>
          <p:cNvSpPr txBox="1"/>
          <p:nvPr>
            <p:ph idx="9" type="body"/>
          </p:nvPr>
        </p:nvSpPr>
        <p:spPr>
          <a:xfrm>
            <a:off x="5708709" y="3372939"/>
            <a:ext cx="2297700" cy="328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600"/>
              <a:buFont typeface="Courier New"/>
              <a:buNone/>
              <a:defRPr i="1" sz="16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442" name="Google Shape;442;p21"/>
          <p:cNvSpPr txBox="1"/>
          <p:nvPr>
            <p:ph idx="13" type="body"/>
          </p:nvPr>
        </p:nvSpPr>
        <p:spPr>
          <a:xfrm>
            <a:off x="5708709" y="2960253"/>
            <a:ext cx="2297700" cy="328200"/>
          </a:xfrm>
          <a:prstGeom prst="rect">
            <a:avLst/>
          </a:prstGeom>
          <a:noFill/>
          <a:ln>
            <a:noFill/>
          </a:ln>
        </p:spPr>
        <p:txBody>
          <a:bodyPr anchorCtr="0" anchor="b"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443" name="Google Shape;443;p21"/>
          <p:cNvSpPr txBox="1"/>
          <p:nvPr>
            <p:ph idx="14" type="body"/>
          </p:nvPr>
        </p:nvSpPr>
        <p:spPr>
          <a:xfrm>
            <a:off x="5704578" y="4800796"/>
            <a:ext cx="2297700" cy="328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600"/>
              <a:buFont typeface="Courier New"/>
              <a:buNone/>
              <a:defRPr i="1" sz="16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444" name="Google Shape;444;p21"/>
          <p:cNvSpPr txBox="1"/>
          <p:nvPr>
            <p:ph idx="15" type="body"/>
          </p:nvPr>
        </p:nvSpPr>
        <p:spPr>
          <a:xfrm>
            <a:off x="5704578" y="4388110"/>
            <a:ext cx="2297700" cy="328200"/>
          </a:xfrm>
          <a:prstGeom prst="rect">
            <a:avLst/>
          </a:prstGeom>
          <a:noFill/>
          <a:ln>
            <a:noFill/>
          </a:ln>
        </p:spPr>
        <p:txBody>
          <a:bodyPr anchorCtr="0" anchor="b"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445" name="Google Shape;445;p21"/>
          <p:cNvSpPr txBox="1"/>
          <p:nvPr>
            <p:ph idx="16" type="body"/>
          </p:nvPr>
        </p:nvSpPr>
        <p:spPr>
          <a:xfrm>
            <a:off x="9453870" y="3372939"/>
            <a:ext cx="2297700" cy="328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600"/>
              <a:buFont typeface="Courier New"/>
              <a:buNone/>
              <a:defRPr i="1" sz="16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446" name="Google Shape;446;p21"/>
          <p:cNvSpPr txBox="1"/>
          <p:nvPr>
            <p:ph idx="17" type="body"/>
          </p:nvPr>
        </p:nvSpPr>
        <p:spPr>
          <a:xfrm>
            <a:off x="9453870" y="2960253"/>
            <a:ext cx="2297700" cy="328200"/>
          </a:xfrm>
          <a:prstGeom prst="rect">
            <a:avLst/>
          </a:prstGeom>
          <a:noFill/>
          <a:ln>
            <a:noFill/>
          </a:ln>
        </p:spPr>
        <p:txBody>
          <a:bodyPr anchorCtr="0" anchor="b"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447" name="Google Shape;447;p21"/>
          <p:cNvSpPr txBox="1"/>
          <p:nvPr>
            <p:ph idx="18" type="body"/>
          </p:nvPr>
        </p:nvSpPr>
        <p:spPr>
          <a:xfrm>
            <a:off x="9452029" y="4800796"/>
            <a:ext cx="2297700" cy="328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600"/>
              <a:buFont typeface="Courier New"/>
              <a:buNone/>
              <a:defRPr i="1" sz="16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448" name="Google Shape;448;p21"/>
          <p:cNvSpPr txBox="1"/>
          <p:nvPr>
            <p:ph idx="19" type="body"/>
          </p:nvPr>
        </p:nvSpPr>
        <p:spPr>
          <a:xfrm>
            <a:off x="9452029" y="4388110"/>
            <a:ext cx="2297700" cy="328200"/>
          </a:xfrm>
          <a:prstGeom prst="rect">
            <a:avLst/>
          </a:prstGeom>
          <a:noFill/>
          <a:ln>
            <a:noFill/>
          </a:ln>
        </p:spPr>
        <p:txBody>
          <a:bodyPr anchorCtr="0" anchor="b"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cxnSp>
        <p:nvCxnSpPr>
          <p:cNvPr id="449" name="Google Shape;449;p21"/>
          <p:cNvCxnSpPr/>
          <p:nvPr/>
        </p:nvCxnSpPr>
        <p:spPr>
          <a:xfrm rot="-5400000">
            <a:off x="3531847" y="5364000"/>
            <a:ext cx="2988000" cy="0"/>
          </a:xfrm>
          <a:prstGeom prst="straightConnector1">
            <a:avLst/>
          </a:prstGeom>
          <a:noFill/>
          <a:ln cap="flat" cmpd="sng" w="9525">
            <a:solidFill>
              <a:schemeClr val="dk2"/>
            </a:solidFill>
            <a:prstDash val="solid"/>
            <a:miter lim="800000"/>
            <a:headEnd len="sm" w="sm" type="none"/>
            <a:tailEnd len="sm" w="sm" type="none"/>
          </a:ln>
        </p:spPr>
      </p:cxnSp>
      <p:cxnSp>
        <p:nvCxnSpPr>
          <p:cNvPr id="450" name="Google Shape;450;p21"/>
          <p:cNvCxnSpPr/>
          <p:nvPr/>
        </p:nvCxnSpPr>
        <p:spPr>
          <a:xfrm rot="-5400000">
            <a:off x="7274194" y="5363999"/>
            <a:ext cx="2988000" cy="0"/>
          </a:xfrm>
          <a:prstGeom prst="straightConnector1">
            <a:avLst/>
          </a:prstGeom>
          <a:noFill/>
          <a:ln cap="flat" cmpd="sng" w="9525">
            <a:solidFill>
              <a:schemeClr val="dk2"/>
            </a:solidFill>
            <a:prstDash val="solid"/>
            <a:miter lim="800000"/>
            <a:headEnd len="sm" w="sm" type="none"/>
            <a:tailEnd len="sm" w="sm" type="none"/>
          </a:ln>
        </p:spPr>
      </p:cxnSp>
      <p:sp>
        <p:nvSpPr>
          <p:cNvPr id="451" name="Google Shape;451;p21"/>
          <p:cNvSpPr/>
          <p:nvPr>
            <p:ph idx="20" type="pic"/>
          </p:nvPr>
        </p:nvSpPr>
        <p:spPr>
          <a:xfrm>
            <a:off x="4467451" y="4191893"/>
            <a:ext cx="1106400" cy="1106400"/>
          </a:xfrm>
          <a:prstGeom prst="ellipse">
            <a:avLst/>
          </a:prstGeom>
          <a:solidFill>
            <a:srgbClr val="0F1722"/>
          </a:solid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452" name="Google Shape;452;p21"/>
          <p:cNvSpPr/>
          <p:nvPr>
            <p:ph idx="21" type="pic"/>
          </p:nvPr>
        </p:nvSpPr>
        <p:spPr>
          <a:xfrm>
            <a:off x="8214902" y="4191893"/>
            <a:ext cx="1106400" cy="1106400"/>
          </a:xfrm>
          <a:prstGeom prst="ellipse">
            <a:avLst/>
          </a:prstGeom>
          <a:solidFill>
            <a:srgbClr val="0F1722"/>
          </a:solid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453" name="Google Shape;453;p21"/>
          <p:cNvSpPr/>
          <p:nvPr>
            <p:ph idx="22" type="pic"/>
          </p:nvPr>
        </p:nvSpPr>
        <p:spPr>
          <a:xfrm>
            <a:off x="4469292" y="2764036"/>
            <a:ext cx="1106400" cy="1106400"/>
          </a:xfrm>
          <a:prstGeom prst="ellipse">
            <a:avLst/>
          </a:prstGeom>
          <a:solidFill>
            <a:srgbClr val="0F1722"/>
          </a:solid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454" name="Google Shape;454;p21"/>
          <p:cNvSpPr/>
          <p:nvPr>
            <p:ph idx="23" type="pic"/>
          </p:nvPr>
        </p:nvSpPr>
        <p:spPr>
          <a:xfrm>
            <a:off x="8216743" y="2764036"/>
            <a:ext cx="1106400" cy="1106400"/>
          </a:xfrm>
          <a:prstGeom prst="ellipse">
            <a:avLst/>
          </a:prstGeom>
          <a:solidFill>
            <a:srgbClr val="0F1722"/>
          </a:solid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Chart Layout">
  <p:cSld name="Pie Chart Layout">
    <p:spTree>
      <p:nvGrpSpPr>
        <p:cNvPr id="455" name="Shape 455"/>
        <p:cNvGrpSpPr/>
        <p:nvPr/>
      </p:nvGrpSpPr>
      <p:grpSpPr>
        <a:xfrm>
          <a:off x="0" y="0"/>
          <a:ext cx="0" cy="0"/>
          <a:chOff x="0" y="0"/>
          <a:chExt cx="0" cy="0"/>
        </a:xfrm>
      </p:grpSpPr>
      <p:sp>
        <p:nvSpPr>
          <p:cNvPr id="456" name="Google Shape;456;p22"/>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57" name="Google Shape;457;p22"/>
          <p:cNvSpPr txBox="1"/>
          <p:nvPr>
            <p:ph type="title"/>
          </p:nvPr>
        </p:nvSpPr>
        <p:spPr>
          <a:xfrm>
            <a:off x="803276" y="1461974"/>
            <a:ext cx="4464000" cy="11772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8" name="Google Shape;458;p22"/>
          <p:cNvSpPr txBox="1"/>
          <p:nvPr>
            <p:ph idx="1" type="body"/>
          </p:nvPr>
        </p:nvSpPr>
        <p:spPr>
          <a:xfrm>
            <a:off x="826770" y="3092276"/>
            <a:ext cx="4443300" cy="10089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000"/>
              </a:spcBef>
              <a:spcAft>
                <a:spcPts val="0"/>
              </a:spcAft>
              <a:buClr>
                <a:schemeClr val="dk1"/>
              </a:buClr>
              <a:buSzPts val="1800"/>
              <a:buNone/>
              <a:defRPr b="1" sz="18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459" name="Google Shape;459;p22"/>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60" name="Google Shape;460;p22"/>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61" name="Google Shape;461;p22"/>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62" name="Google Shape;462;p22"/>
          <p:cNvSpPr/>
          <p:nvPr>
            <p:ph idx="2"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grpSp>
        <p:nvGrpSpPr>
          <p:cNvPr id="463" name="Google Shape;463;p22"/>
          <p:cNvGrpSpPr/>
          <p:nvPr/>
        </p:nvGrpSpPr>
        <p:grpSpPr>
          <a:xfrm>
            <a:off x="0" y="2811097"/>
            <a:ext cx="3149152" cy="100800"/>
            <a:chOff x="-1228304" y="3250524"/>
            <a:chExt cx="3149152" cy="100800"/>
          </a:xfrm>
        </p:grpSpPr>
        <p:cxnSp>
          <p:nvCxnSpPr>
            <p:cNvPr id="464" name="Google Shape;464;p22"/>
            <p:cNvCxnSpPr/>
            <p:nvPr/>
          </p:nvCxnSpPr>
          <p:spPr>
            <a:xfrm>
              <a:off x="-1228304" y="3290538"/>
              <a:ext cx="3096000" cy="0"/>
            </a:xfrm>
            <a:prstGeom prst="straightConnector1">
              <a:avLst/>
            </a:prstGeom>
            <a:noFill/>
            <a:ln cap="flat" cmpd="sng" w="9525">
              <a:solidFill>
                <a:srgbClr val="7F7F7F"/>
              </a:solidFill>
              <a:prstDash val="solid"/>
              <a:miter lim="800000"/>
              <a:headEnd len="sm" w="sm" type="none"/>
              <a:tailEnd len="sm" w="sm" type="none"/>
            </a:ln>
          </p:spPr>
        </p:cxnSp>
        <p:sp>
          <p:nvSpPr>
            <p:cNvPr id="465" name="Google Shape;465;p22"/>
            <p:cNvSpPr/>
            <p:nvPr/>
          </p:nvSpPr>
          <p:spPr>
            <a:xfrm>
              <a:off x="1820048" y="3250524"/>
              <a:ext cx="1008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466" name="Google Shape;466;p22"/>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467" name="Google Shape;467;p22"/>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468" name="Google Shape;468;p22"/>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469" name="Google Shape;469;p22"/>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
        <p:nvSpPr>
          <p:cNvPr id="470" name="Google Shape;470;p22"/>
          <p:cNvSpPr txBox="1"/>
          <p:nvPr>
            <p:ph idx="3" type="body"/>
          </p:nvPr>
        </p:nvSpPr>
        <p:spPr>
          <a:xfrm>
            <a:off x="1262770" y="4138611"/>
            <a:ext cx="1284000" cy="349500"/>
          </a:xfrm>
          <a:prstGeom prst="rect">
            <a:avLst/>
          </a:prstGeom>
          <a:noFill/>
          <a:ln>
            <a:noFill/>
          </a:ln>
        </p:spPr>
        <p:txBody>
          <a:bodyPr anchorCtr="0" anchor="b" bIns="0" lIns="0" spcFirstLastPara="1" rIns="0" wrap="square" tIns="0">
            <a:normAutofit/>
          </a:bodyPr>
          <a:lstStyle>
            <a:lvl1pPr indent="-228600" lvl="0" marL="457200" rtl="0" algn="l">
              <a:lnSpc>
                <a:spcPct val="90000"/>
              </a:lnSpc>
              <a:spcBef>
                <a:spcPts val="600"/>
              </a:spcBef>
              <a:spcAft>
                <a:spcPts val="0"/>
              </a:spcAft>
              <a:buClr>
                <a:schemeClr val="lt2"/>
              </a:buClr>
              <a:buSzPts val="1800"/>
              <a:buNone/>
              <a:defRPr b="1" i="0" sz="18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71" name="Google Shape;471;p22"/>
          <p:cNvSpPr txBox="1"/>
          <p:nvPr>
            <p:ph idx="4" type="body"/>
          </p:nvPr>
        </p:nvSpPr>
        <p:spPr>
          <a:xfrm>
            <a:off x="1262769" y="4499972"/>
            <a:ext cx="1285800" cy="2463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600"/>
              </a:spcBef>
              <a:spcAft>
                <a:spcPts val="0"/>
              </a:spcAft>
              <a:buClr>
                <a:schemeClr val="dk1"/>
              </a:buClr>
              <a:buSzPts val="1400"/>
              <a:buNone/>
              <a:defRPr b="0" i="1" sz="14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72" name="Google Shape;472;p22"/>
          <p:cNvSpPr txBox="1"/>
          <p:nvPr>
            <p:ph idx="5" type="body"/>
          </p:nvPr>
        </p:nvSpPr>
        <p:spPr>
          <a:xfrm>
            <a:off x="3193135" y="4138611"/>
            <a:ext cx="1284000" cy="349500"/>
          </a:xfrm>
          <a:prstGeom prst="rect">
            <a:avLst/>
          </a:prstGeom>
          <a:noFill/>
          <a:ln>
            <a:noFill/>
          </a:ln>
        </p:spPr>
        <p:txBody>
          <a:bodyPr anchorCtr="0" anchor="b" bIns="0" lIns="0" spcFirstLastPara="1" rIns="0" wrap="square" tIns="0">
            <a:normAutofit/>
          </a:bodyPr>
          <a:lstStyle>
            <a:lvl1pPr indent="-228600" lvl="0" marL="457200" rtl="0" algn="l">
              <a:lnSpc>
                <a:spcPct val="90000"/>
              </a:lnSpc>
              <a:spcBef>
                <a:spcPts val="600"/>
              </a:spcBef>
              <a:spcAft>
                <a:spcPts val="0"/>
              </a:spcAft>
              <a:buClr>
                <a:schemeClr val="lt2"/>
              </a:buClr>
              <a:buSzPts val="1800"/>
              <a:buNone/>
              <a:defRPr b="1" i="0" sz="18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73" name="Google Shape;473;p22"/>
          <p:cNvSpPr txBox="1"/>
          <p:nvPr>
            <p:ph idx="6" type="body"/>
          </p:nvPr>
        </p:nvSpPr>
        <p:spPr>
          <a:xfrm>
            <a:off x="3193134" y="4499972"/>
            <a:ext cx="1285800" cy="2463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600"/>
              </a:spcBef>
              <a:spcAft>
                <a:spcPts val="0"/>
              </a:spcAft>
              <a:buClr>
                <a:schemeClr val="dk1"/>
              </a:buClr>
              <a:buSzPts val="1400"/>
              <a:buNone/>
              <a:defRPr b="0" i="1" sz="14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74" name="Google Shape;474;p22"/>
          <p:cNvSpPr txBox="1"/>
          <p:nvPr>
            <p:ph idx="7" type="body"/>
          </p:nvPr>
        </p:nvSpPr>
        <p:spPr>
          <a:xfrm>
            <a:off x="5123499" y="4142294"/>
            <a:ext cx="1284000" cy="349500"/>
          </a:xfrm>
          <a:prstGeom prst="rect">
            <a:avLst/>
          </a:prstGeom>
          <a:noFill/>
          <a:ln>
            <a:noFill/>
          </a:ln>
        </p:spPr>
        <p:txBody>
          <a:bodyPr anchorCtr="0" anchor="b" bIns="0" lIns="0" spcFirstLastPara="1" rIns="0" wrap="square" tIns="0">
            <a:normAutofit/>
          </a:bodyPr>
          <a:lstStyle>
            <a:lvl1pPr indent="-228600" lvl="0" marL="457200" rtl="0" algn="l">
              <a:lnSpc>
                <a:spcPct val="90000"/>
              </a:lnSpc>
              <a:spcBef>
                <a:spcPts val="600"/>
              </a:spcBef>
              <a:spcAft>
                <a:spcPts val="0"/>
              </a:spcAft>
              <a:buClr>
                <a:schemeClr val="lt2"/>
              </a:buClr>
              <a:buSzPts val="1800"/>
              <a:buNone/>
              <a:defRPr b="1" i="0" sz="18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75" name="Google Shape;475;p22"/>
          <p:cNvSpPr txBox="1"/>
          <p:nvPr>
            <p:ph idx="8" type="body"/>
          </p:nvPr>
        </p:nvSpPr>
        <p:spPr>
          <a:xfrm>
            <a:off x="5123498" y="4503655"/>
            <a:ext cx="1285800" cy="2463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600"/>
              </a:spcBef>
              <a:spcAft>
                <a:spcPts val="0"/>
              </a:spcAft>
              <a:buClr>
                <a:schemeClr val="dk1"/>
              </a:buClr>
              <a:buSzPts val="1400"/>
              <a:buNone/>
              <a:defRPr b="0" i="1" sz="14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76" name="Google Shape;476;p22"/>
          <p:cNvSpPr txBox="1"/>
          <p:nvPr>
            <p:ph idx="9" type="body"/>
          </p:nvPr>
        </p:nvSpPr>
        <p:spPr>
          <a:xfrm>
            <a:off x="1262770" y="4826750"/>
            <a:ext cx="1284000" cy="349500"/>
          </a:xfrm>
          <a:prstGeom prst="rect">
            <a:avLst/>
          </a:prstGeom>
          <a:noFill/>
          <a:ln>
            <a:noFill/>
          </a:ln>
        </p:spPr>
        <p:txBody>
          <a:bodyPr anchorCtr="0" anchor="b" bIns="0" lIns="0" spcFirstLastPara="1" rIns="0" wrap="square" tIns="0">
            <a:normAutofit/>
          </a:bodyPr>
          <a:lstStyle>
            <a:lvl1pPr indent="-228600" lvl="0" marL="457200" rtl="0" algn="l">
              <a:lnSpc>
                <a:spcPct val="90000"/>
              </a:lnSpc>
              <a:spcBef>
                <a:spcPts val="600"/>
              </a:spcBef>
              <a:spcAft>
                <a:spcPts val="0"/>
              </a:spcAft>
              <a:buClr>
                <a:schemeClr val="lt2"/>
              </a:buClr>
              <a:buSzPts val="1800"/>
              <a:buNone/>
              <a:defRPr b="1" i="0" sz="18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77" name="Google Shape;477;p22"/>
          <p:cNvSpPr txBox="1"/>
          <p:nvPr>
            <p:ph idx="13" type="body"/>
          </p:nvPr>
        </p:nvSpPr>
        <p:spPr>
          <a:xfrm>
            <a:off x="1262769" y="5188111"/>
            <a:ext cx="1285800" cy="2463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600"/>
              </a:spcBef>
              <a:spcAft>
                <a:spcPts val="0"/>
              </a:spcAft>
              <a:buClr>
                <a:schemeClr val="dk1"/>
              </a:buClr>
              <a:buSzPts val="1400"/>
              <a:buNone/>
              <a:defRPr b="0" i="1" sz="14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78" name="Google Shape;478;p22"/>
          <p:cNvSpPr txBox="1"/>
          <p:nvPr>
            <p:ph idx="14" type="body"/>
          </p:nvPr>
        </p:nvSpPr>
        <p:spPr>
          <a:xfrm>
            <a:off x="3193135" y="4826750"/>
            <a:ext cx="1284000" cy="349500"/>
          </a:xfrm>
          <a:prstGeom prst="rect">
            <a:avLst/>
          </a:prstGeom>
          <a:noFill/>
          <a:ln>
            <a:noFill/>
          </a:ln>
        </p:spPr>
        <p:txBody>
          <a:bodyPr anchorCtr="0" anchor="b" bIns="0" lIns="0" spcFirstLastPara="1" rIns="0" wrap="square" tIns="0">
            <a:normAutofit/>
          </a:bodyPr>
          <a:lstStyle>
            <a:lvl1pPr indent="-228600" lvl="0" marL="457200" rtl="0" algn="l">
              <a:lnSpc>
                <a:spcPct val="90000"/>
              </a:lnSpc>
              <a:spcBef>
                <a:spcPts val="600"/>
              </a:spcBef>
              <a:spcAft>
                <a:spcPts val="0"/>
              </a:spcAft>
              <a:buClr>
                <a:schemeClr val="lt2"/>
              </a:buClr>
              <a:buSzPts val="1800"/>
              <a:buNone/>
              <a:defRPr b="1" i="0" sz="18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79" name="Google Shape;479;p22"/>
          <p:cNvSpPr txBox="1"/>
          <p:nvPr>
            <p:ph idx="15" type="body"/>
          </p:nvPr>
        </p:nvSpPr>
        <p:spPr>
          <a:xfrm>
            <a:off x="3193134" y="5188111"/>
            <a:ext cx="1285800" cy="2463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600"/>
              </a:spcBef>
              <a:spcAft>
                <a:spcPts val="0"/>
              </a:spcAft>
              <a:buClr>
                <a:schemeClr val="dk1"/>
              </a:buClr>
              <a:buSzPts val="1400"/>
              <a:buNone/>
              <a:defRPr b="0" i="1" sz="14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80" name="Google Shape;480;p22"/>
          <p:cNvSpPr txBox="1"/>
          <p:nvPr>
            <p:ph idx="16" type="body"/>
          </p:nvPr>
        </p:nvSpPr>
        <p:spPr>
          <a:xfrm>
            <a:off x="5123499" y="4830433"/>
            <a:ext cx="1284000" cy="349500"/>
          </a:xfrm>
          <a:prstGeom prst="rect">
            <a:avLst/>
          </a:prstGeom>
          <a:noFill/>
          <a:ln>
            <a:noFill/>
          </a:ln>
        </p:spPr>
        <p:txBody>
          <a:bodyPr anchorCtr="0" anchor="b" bIns="0" lIns="0" spcFirstLastPara="1" rIns="0" wrap="square" tIns="0">
            <a:normAutofit/>
          </a:bodyPr>
          <a:lstStyle>
            <a:lvl1pPr indent="-228600" lvl="0" marL="457200" rtl="0" algn="l">
              <a:lnSpc>
                <a:spcPct val="90000"/>
              </a:lnSpc>
              <a:spcBef>
                <a:spcPts val="600"/>
              </a:spcBef>
              <a:spcAft>
                <a:spcPts val="0"/>
              </a:spcAft>
              <a:buClr>
                <a:schemeClr val="lt2"/>
              </a:buClr>
              <a:buSzPts val="1800"/>
              <a:buNone/>
              <a:defRPr b="1" i="0" sz="18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81" name="Google Shape;481;p22"/>
          <p:cNvSpPr txBox="1"/>
          <p:nvPr>
            <p:ph idx="17" type="body"/>
          </p:nvPr>
        </p:nvSpPr>
        <p:spPr>
          <a:xfrm>
            <a:off x="5123498" y="5191794"/>
            <a:ext cx="1285800" cy="2463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600"/>
              </a:spcBef>
              <a:spcAft>
                <a:spcPts val="0"/>
              </a:spcAft>
              <a:buClr>
                <a:schemeClr val="dk1"/>
              </a:buClr>
              <a:buSzPts val="1400"/>
              <a:buNone/>
              <a:defRPr b="0" i="1" sz="14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82" name="Google Shape;482;p22"/>
          <p:cNvSpPr/>
          <p:nvPr/>
        </p:nvSpPr>
        <p:spPr>
          <a:xfrm>
            <a:off x="790959" y="4258650"/>
            <a:ext cx="384000" cy="3840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83" name="Google Shape;483;p22"/>
          <p:cNvSpPr/>
          <p:nvPr/>
        </p:nvSpPr>
        <p:spPr>
          <a:xfrm>
            <a:off x="790959" y="4965077"/>
            <a:ext cx="384000" cy="384000"/>
          </a:xfrm>
          <a:prstGeom prst="ellipse">
            <a:avLst/>
          </a:prstGeom>
          <a:solidFill>
            <a:srgbClr val="225B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84" name="Google Shape;484;p22"/>
          <p:cNvSpPr/>
          <p:nvPr/>
        </p:nvSpPr>
        <p:spPr>
          <a:xfrm>
            <a:off x="2725217" y="4261982"/>
            <a:ext cx="384000" cy="384000"/>
          </a:xfrm>
          <a:prstGeom prst="ellipse">
            <a:avLst/>
          </a:prstGeom>
          <a:solidFill>
            <a:srgbClr val="7DFF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85" name="Google Shape;485;p22"/>
          <p:cNvSpPr/>
          <p:nvPr/>
        </p:nvSpPr>
        <p:spPr>
          <a:xfrm>
            <a:off x="2725217" y="4968409"/>
            <a:ext cx="384000" cy="384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86" name="Google Shape;486;p22"/>
          <p:cNvSpPr/>
          <p:nvPr/>
        </p:nvSpPr>
        <p:spPr>
          <a:xfrm>
            <a:off x="4660323" y="4257848"/>
            <a:ext cx="384000" cy="384000"/>
          </a:xfrm>
          <a:prstGeom prst="ellipse">
            <a:avLst/>
          </a:prstGeom>
          <a:solidFill>
            <a:srgbClr val="B531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87" name="Google Shape;487;p22"/>
          <p:cNvSpPr/>
          <p:nvPr/>
        </p:nvSpPr>
        <p:spPr>
          <a:xfrm>
            <a:off x="4660323" y="4964275"/>
            <a:ext cx="384000" cy="384000"/>
          </a:xfrm>
          <a:prstGeom prst="ellipse">
            <a:avLst/>
          </a:prstGeom>
          <a:solidFill>
            <a:srgbClr val="C499C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88" name="Google Shape;488;p22"/>
          <p:cNvSpPr/>
          <p:nvPr>
            <p:ph idx="18" type="chart"/>
          </p:nvPr>
        </p:nvSpPr>
        <p:spPr>
          <a:xfrm>
            <a:off x="6924675" y="860425"/>
            <a:ext cx="4483200" cy="45735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489" name="Google Shape;489;p22"/>
          <p:cNvSpPr/>
          <p:nvPr/>
        </p:nvSpPr>
        <p:spPr>
          <a:xfrm>
            <a:off x="6905624" y="905669"/>
            <a:ext cx="4483200" cy="4483200"/>
          </a:xfrm>
          <a:prstGeom prst="ellipse">
            <a:avLst/>
          </a:prstGeom>
          <a:no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90" name="Google Shape;490;p22"/>
          <p:cNvSpPr/>
          <p:nvPr/>
        </p:nvSpPr>
        <p:spPr>
          <a:xfrm>
            <a:off x="8294757" y="2294802"/>
            <a:ext cx="1704900" cy="1704900"/>
          </a:xfrm>
          <a:prstGeom prst="ellipse">
            <a:avLst/>
          </a:prstGeom>
          <a:noFill/>
          <a:ln cap="flat" cmpd="sng" w="9525">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491" name="Google Shape;491;p22"/>
          <p:cNvCxnSpPr/>
          <p:nvPr/>
        </p:nvCxnSpPr>
        <p:spPr>
          <a:xfrm rot="-5400000">
            <a:off x="8675514" y="450000"/>
            <a:ext cx="900000" cy="0"/>
          </a:xfrm>
          <a:prstGeom prst="straightConnector1">
            <a:avLst/>
          </a:prstGeom>
          <a:noFill/>
          <a:ln cap="flat" cmpd="sng" w="9525">
            <a:solidFill>
              <a:schemeClr val="dk2"/>
            </a:solidFill>
            <a:prstDash val="solid"/>
            <a:miter lim="800000"/>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Content Layout">
  <p:cSld name="Image and Content Layout">
    <p:spTree>
      <p:nvGrpSpPr>
        <p:cNvPr id="492" name="Shape 492"/>
        <p:cNvGrpSpPr/>
        <p:nvPr/>
      </p:nvGrpSpPr>
      <p:grpSpPr>
        <a:xfrm>
          <a:off x="0" y="0"/>
          <a:ext cx="0" cy="0"/>
          <a:chOff x="0" y="0"/>
          <a:chExt cx="0" cy="0"/>
        </a:xfrm>
      </p:grpSpPr>
      <p:sp>
        <p:nvSpPr>
          <p:cNvPr id="493" name="Google Shape;493;p23"/>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94" name="Google Shape;494;p23"/>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95" name="Google Shape;495;p23"/>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96" name="Google Shape;496;p23"/>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97" name="Google Shape;497;p23"/>
          <p:cNvSpPr txBox="1"/>
          <p:nvPr>
            <p:ph type="title"/>
          </p:nvPr>
        </p:nvSpPr>
        <p:spPr>
          <a:xfrm>
            <a:off x="6894591" y="1411243"/>
            <a:ext cx="4494000" cy="804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8" name="Google Shape;498;p23"/>
          <p:cNvSpPr txBox="1"/>
          <p:nvPr>
            <p:ph idx="1" type="body"/>
          </p:nvPr>
        </p:nvSpPr>
        <p:spPr>
          <a:xfrm>
            <a:off x="6894591" y="2564787"/>
            <a:ext cx="4473000" cy="569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000"/>
              </a:spcBef>
              <a:spcAft>
                <a:spcPts val="0"/>
              </a:spcAft>
              <a:buClr>
                <a:schemeClr val="dk1"/>
              </a:buClr>
              <a:buSzPts val="1800"/>
              <a:buNone/>
              <a:defRPr b="1" sz="18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499" name="Google Shape;499;p23"/>
          <p:cNvSpPr/>
          <p:nvPr>
            <p:ph idx="2"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grpSp>
        <p:nvGrpSpPr>
          <p:cNvPr id="500" name="Google Shape;500;p23"/>
          <p:cNvGrpSpPr/>
          <p:nvPr/>
        </p:nvGrpSpPr>
        <p:grpSpPr>
          <a:xfrm flipH="1">
            <a:off x="6924697" y="2314168"/>
            <a:ext cx="5267303" cy="100800"/>
            <a:chOff x="0" y="3240138"/>
            <a:chExt cx="3434376" cy="100800"/>
          </a:xfrm>
        </p:grpSpPr>
        <p:cxnSp>
          <p:nvCxnSpPr>
            <p:cNvPr id="501" name="Google Shape;501;p23"/>
            <p:cNvCxnSpPr/>
            <p:nvPr/>
          </p:nvCxnSpPr>
          <p:spPr>
            <a:xfrm>
              <a:off x="0" y="3290538"/>
              <a:ext cx="3384000" cy="0"/>
            </a:xfrm>
            <a:prstGeom prst="straightConnector1">
              <a:avLst/>
            </a:prstGeom>
            <a:noFill/>
            <a:ln cap="flat" cmpd="sng" w="9525">
              <a:solidFill>
                <a:srgbClr val="7F7F7F"/>
              </a:solidFill>
              <a:prstDash val="solid"/>
              <a:miter lim="800000"/>
              <a:headEnd len="sm" w="sm" type="none"/>
              <a:tailEnd len="sm" w="sm" type="none"/>
            </a:ln>
          </p:spPr>
        </p:cxnSp>
        <p:sp>
          <p:nvSpPr>
            <p:cNvPr id="502" name="Google Shape;502;p23"/>
            <p:cNvSpPr/>
            <p:nvPr/>
          </p:nvSpPr>
          <p:spPr>
            <a:xfrm>
              <a:off x="3368676" y="3240138"/>
              <a:ext cx="657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503" name="Google Shape;503;p23"/>
          <p:cNvSpPr txBox="1"/>
          <p:nvPr>
            <p:ph idx="3" type="body"/>
          </p:nvPr>
        </p:nvSpPr>
        <p:spPr>
          <a:xfrm>
            <a:off x="6894591" y="3189568"/>
            <a:ext cx="4482900" cy="2432700"/>
          </a:xfrm>
          <a:prstGeom prst="rect">
            <a:avLst/>
          </a:prstGeom>
          <a:noFill/>
          <a:ln>
            <a:noFill/>
          </a:ln>
        </p:spPr>
        <p:txBody>
          <a:bodyPr anchorCtr="0" anchor="t" bIns="0" lIns="0" spcFirstLastPara="1" rIns="0" wrap="square" tIns="0">
            <a:normAutofit/>
          </a:bodyPr>
          <a:lstStyle>
            <a:lvl1pPr indent="-317500" lvl="0" marL="457200" rtl="0" algn="l">
              <a:lnSpc>
                <a:spcPct val="100000"/>
              </a:lnSpc>
              <a:spcBef>
                <a:spcPts val="600"/>
              </a:spcBef>
              <a:spcAft>
                <a:spcPts val="0"/>
              </a:spcAft>
              <a:buClr>
                <a:schemeClr val="dk1"/>
              </a:buClr>
              <a:buSzPts val="1400"/>
              <a:buFont typeface="Courier New"/>
              <a:buChar char="o"/>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cxnSp>
        <p:nvCxnSpPr>
          <p:cNvPr id="504" name="Google Shape;504;p23"/>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505" name="Google Shape;505;p23"/>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506" name="Google Shape;506;p23"/>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
        <p:nvSpPr>
          <p:cNvPr id="507" name="Google Shape;507;p23"/>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508" name="Google Shape;508;p23"/>
          <p:cNvSpPr/>
          <p:nvPr>
            <p:ph idx="4" type="pic"/>
          </p:nvPr>
        </p:nvSpPr>
        <p:spPr>
          <a:xfrm>
            <a:off x="-3710" y="1792784"/>
            <a:ext cx="6074100" cy="37215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800"/>
              <a:buFont typeface="Arial"/>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Content Layout">
  <p:cSld name="Thanks Content Layout">
    <p:spTree>
      <p:nvGrpSpPr>
        <p:cNvPr id="509" name="Shape 509"/>
        <p:cNvGrpSpPr/>
        <p:nvPr/>
      </p:nvGrpSpPr>
      <p:grpSpPr>
        <a:xfrm>
          <a:off x="0" y="0"/>
          <a:ext cx="0" cy="0"/>
          <a:chOff x="0" y="0"/>
          <a:chExt cx="0" cy="0"/>
        </a:xfrm>
      </p:grpSpPr>
      <p:sp>
        <p:nvSpPr>
          <p:cNvPr id="510" name="Google Shape;510;p24"/>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511" name="Google Shape;511;p24"/>
          <p:cNvSpPr/>
          <p:nvPr>
            <p:ph idx="2" type="pic"/>
          </p:nvPr>
        </p:nvSpPr>
        <p:spPr>
          <a:xfrm>
            <a:off x="6096000" y="0"/>
            <a:ext cx="6089700" cy="68580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512" name="Google Shape;512;p24"/>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13" name="Google Shape;513;p24"/>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14" name="Google Shape;514;p24"/>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515" name="Google Shape;515;p24"/>
          <p:cNvSpPr/>
          <p:nvPr>
            <p:ph idx="3"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516" name="Google Shape;516;p24"/>
          <p:cNvSpPr txBox="1"/>
          <p:nvPr>
            <p:ph type="title"/>
          </p:nvPr>
        </p:nvSpPr>
        <p:spPr>
          <a:xfrm>
            <a:off x="809959" y="1546091"/>
            <a:ext cx="4846800" cy="10911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2"/>
              </a:buClr>
              <a:buSzPts val="5500"/>
              <a:buFont typeface="Gill Sans"/>
              <a:buNone/>
              <a:defRPr sz="5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7" name="Google Shape;517;p24"/>
          <p:cNvSpPr txBox="1"/>
          <p:nvPr>
            <p:ph idx="1" type="body"/>
          </p:nvPr>
        </p:nvSpPr>
        <p:spPr>
          <a:xfrm>
            <a:off x="825335" y="3083960"/>
            <a:ext cx="4586400" cy="5094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1000"/>
              </a:spcBef>
              <a:spcAft>
                <a:spcPts val="0"/>
              </a:spcAft>
              <a:buClr>
                <a:schemeClr val="dk1"/>
              </a:buClr>
              <a:buSzPts val="2800"/>
              <a:buNone/>
              <a:defRPr b="0" sz="2800">
                <a:solidFill>
                  <a:schemeClr val="dk1"/>
                </a:solidFill>
                <a:latin typeface="Gill Sans"/>
                <a:ea typeface="Gill Sans"/>
                <a:cs typeface="Gill Sans"/>
                <a:sym typeface="Gill Sans"/>
              </a:defRPr>
            </a:lvl1pPr>
            <a:lvl2pPr indent="-228600" lvl="1" marL="9144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2pPr>
            <a:lvl3pPr indent="-228600" lvl="2" marL="13716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3pPr>
            <a:lvl4pPr indent="-228600" lvl="3" marL="18288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4pPr>
            <a:lvl5pPr indent="-228600" lvl="4" marL="22860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18" name="Google Shape;518;p24"/>
          <p:cNvSpPr txBox="1"/>
          <p:nvPr>
            <p:ph idx="4" type="body"/>
          </p:nvPr>
        </p:nvSpPr>
        <p:spPr>
          <a:xfrm>
            <a:off x="831850" y="3703834"/>
            <a:ext cx="4586400" cy="231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000"/>
              </a:spcBef>
              <a:spcAft>
                <a:spcPts val="0"/>
              </a:spcAft>
              <a:buClr>
                <a:schemeClr val="dk1"/>
              </a:buClr>
              <a:buSzPts val="1700"/>
              <a:buNone/>
              <a:defRPr b="0" i="1" sz="17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2pPr>
            <a:lvl3pPr indent="-228600" lvl="2" marL="13716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3pPr>
            <a:lvl4pPr indent="-228600" lvl="3" marL="18288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4pPr>
            <a:lvl5pPr indent="-228600" lvl="4" marL="22860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19" name="Google Shape;519;p24"/>
          <p:cNvSpPr txBox="1"/>
          <p:nvPr>
            <p:ph idx="5" type="body"/>
          </p:nvPr>
        </p:nvSpPr>
        <p:spPr>
          <a:xfrm>
            <a:off x="824950" y="3946707"/>
            <a:ext cx="4586400" cy="290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000"/>
              </a:spcBef>
              <a:spcAft>
                <a:spcPts val="0"/>
              </a:spcAft>
              <a:buClr>
                <a:schemeClr val="lt2"/>
              </a:buClr>
              <a:buSzPts val="2000"/>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2pPr>
            <a:lvl3pPr indent="-228600" lvl="2" marL="13716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3pPr>
            <a:lvl4pPr indent="-228600" lvl="3" marL="18288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4pPr>
            <a:lvl5pPr indent="-228600" lvl="4" marL="22860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20" name="Google Shape;520;p24"/>
          <p:cNvSpPr txBox="1"/>
          <p:nvPr>
            <p:ph idx="6" type="body"/>
          </p:nvPr>
        </p:nvSpPr>
        <p:spPr>
          <a:xfrm>
            <a:off x="838750" y="4423954"/>
            <a:ext cx="4586400" cy="231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000"/>
              </a:spcBef>
              <a:spcAft>
                <a:spcPts val="0"/>
              </a:spcAft>
              <a:buClr>
                <a:schemeClr val="dk1"/>
              </a:buClr>
              <a:buSzPts val="1700"/>
              <a:buNone/>
              <a:defRPr b="0" i="1" sz="17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2pPr>
            <a:lvl3pPr indent="-228600" lvl="2" marL="13716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3pPr>
            <a:lvl4pPr indent="-228600" lvl="3" marL="18288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4pPr>
            <a:lvl5pPr indent="-228600" lvl="4" marL="22860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21" name="Google Shape;521;p24"/>
          <p:cNvSpPr txBox="1"/>
          <p:nvPr>
            <p:ph idx="7" type="body"/>
          </p:nvPr>
        </p:nvSpPr>
        <p:spPr>
          <a:xfrm>
            <a:off x="831850" y="4650785"/>
            <a:ext cx="4586400" cy="3645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000"/>
              </a:spcBef>
              <a:spcAft>
                <a:spcPts val="0"/>
              </a:spcAft>
              <a:buClr>
                <a:schemeClr val="lt2"/>
              </a:buClr>
              <a:buSzPts val="2000"/>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2pPr>
            <a:lvl3pPr indent="-228600" lvl="2" marL="13716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3pPr>
            <a:lvl4pPr indent="-228600" lvl="3" marL="18288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4pPr>
            <a:lvl5pPr indent="-228600" lvl="4" marL="22860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22" name="Google Shape;522;p24"/>
          <p:cNvSpPr txBox="1"/>
          <p:nvPr>
            <p:ph idx="8" type="body"/>
          </p:nvPr>
        </p:nvSpPr>
        <p:spPr>
          <a:xfrm>
            <a:off x="831850" y="5153025"/>
            <a:ext cx="4586400" cy="231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000"/>
              </a:spcBef>
              <a:spcAft>
                <a:spcPts val="0"/>
              </a:spcAft>
              <a:buClr>
                <a:schemeClr val="dk1"/>
              </a:buClr>
              <a:buSzPts val="1700"/>
              <a:buNone/>
              <a:defRPr b="0" i="1" sz="17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2pPr>
            <a:lvl3pPr indent="-228600" lvl="2" marL="13716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3pPr>
            <a:lvl4pPr indent="-228600" lvl="3" marL="18288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4pPr>
            <a:lvl5pPr indent="-228600" lvl="4" marL="22860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23" name="Google Shape;523;p24"/>
          <p:cNvSpPr txBox="1"/>
          <p:nvPr>
            <p:ph idx="9" type="body"/>
          </p:nvPr>
        </p:nvSpPr>
        <p:spPr>
          <a:xfrm>
            <a:off x="824950" y="5363814"/>
            <a:ext cx="4586400" cy="3645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000"/>
              </a:spcBef>
              <a:spcAft>
                <a:spcPts val="0"/>
              </a:spcAft>
              <a:buClr>
                <a:schemeClr val="lt2"/>
              </a:buClr>
              <a:buSzPts val="2000"/>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2pPr>
            <a:lvl3pPr indent="-228600" lvl="2" marL="13716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3pPr>
            <a:lvl4pPr indent="-228600" lvl="3" marL="18288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4pPr>
            <a:lvl5pPr indent="-228600" lvl="4" marL="2286000" rtl="0" algn="l">
              <a:lnSpc>
                <a:spcPct val="90000"/>
              </a:lnSpc>
              <a:spcBef>
                <a:spcPts val="500"/>
              </a:spcBef>
              <a:spcAft>
                <a:spcPts val="0"/>
              </a:spcAft>
              <a:buClr>
                <a:schemeClr val="lt2"/>
              </a:buClr>
              <a:buSzPts val="3600"/>
              <a:buNone/>
              <a:defRPr b="1" sz="3600">
                <a:solidFill>
                  <a:schemeClr val="lt2"/>
                </a:solidFill>
                <a:latin typeface="Gill Sans"/>
                <a:ea typeface="Gill Sans"/>
                <a:cs typeface="Gill Sans"/>
                <a:sym typeface="Gill Sans"/>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grpSp>
        <p:nvGrpSpPr>
          <p:cNvPr id="524" name="Google Shape;524;p24"/>
          <p:cNvGrpSpPr/>
          <p:nvPr/>
        </p:nvGrpSpPr>
        <p:grpSpPr>
          <a:xfrm>
            <a:off x="801568" y="2750589"/>
            <a:ext cx="4569870" cy="100800"/>
            <a:chOff x="808573" y="2750589"/>
            <a:chExt cx="4569870" cy="100800"/>
          </a:xfrm>
        </p:grpSpPr>
        <p:grpSp>
          <p:nvGrpSpPr>
            <p:cNvPr id="525" name="Google Shape;525;p24"/>
            <p:cNvGrpSpPr/>
            <p:nvPr/>
          </p:nvGrpSpPr>
          <p:grpSpPr>
            <a:xfrm flipH="1">
              <a:off x="808573" y="2750589"/>
              <a:ext cx="4505270" cy="100800"/>
              <a:chOff x="496859" y="3240138"/>
              <a:chExt cx="2937517" cy="100800"/>
            </a:xfrm>
          </p:grpSpPr>
          <p:cxnSp>
            <p:nvCxnSpPr>
              <p:cNvPr id="526" name="Google Shape;526;p24"/>
              <p:cNvCxnSpPr/>
              <p:nvPr/>
            </p:nvCxnSpPr>
            <p:spPr>
              <a:xfrm>
                <a:off x="496859" y="3285674"/>
                <a:ext cx="2887200" cy="0"/>
              </a:xfrm>
              <a:prstGeom prst="straightConnector1">
                <a:avLst/>
              </a:prstGeom>
              <a:noFill/>
              <a:ln cap="flat" cmpd="sng" w="9525">
                <a:solidFill>
                  <a:srgbClr val="7F7F7F"/>
                </a:solidFill>
                <a:prstDash val="solid"/>
                <a:miter lim="800000"/>
                <a:headEnd len="sm" w="sm" type="none"/>
                <a:tailEnd len="sm" w="sm" type="none"/>
              </a:ln>
            </p:spPr>
          </p:cxnSp>
          <p:sp>
            <p:nvSpPr>
              <p:cNvPr id="527" name="Google Shape;527;p24"/>
              <p:cNvSpPr/>
              <p:nvPr/>
            </p:nvSpPr>
            <p:spPr>
              <a:xfrm>
                <a:off x="3368676" y="3240138"/>
                <a:ext cx="657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528" name="Google Shape;528;p24"/>
            <p:cNvSpPr/>
            <p:nvPr/>
          </p:nvSpPr>
          <p:spPr>
            <a:xfrm flipH="1">
              <a:off x="5277643" y="2750589"/>
              <a:ext cx="1008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grpSp>
        <p:nvGrpSpPr>
          <p:cNvPr id="529" name="Google Shape;529;p24"/>
          <p:cNvGrpSpPr/>
          <p:nvPr/>
        </p:nvGrpSpPr>
        <p:grpSpPr>
          <a:xfrm>
            <a:off x="801568" y="1660573"/>
            <a:ext cx="4575391" cy="105664"/>
            <a:chOff x="808573" y="2745725"/>
            <a:chExt cx="4575391" cy="105664"/>
          </a:xfrm>
        </p:grpSpPr>
        <p:grpSp>
          <p:nvGrpSpPr>
            <p:cNvPr id="530" name="Google Shape;530;p24"/>
            <p:cNvGrpSpPr/>
            <p:nvPr/>
          </p:nvGrpSpPr>
          <p:grpSpPr>
            <a:xfrm flipH="1">
              <a:off x="808573" y="2750589"/>
              <a:ext cx="4505270" cy="100800"/>
              <a:chOff x="496859" y="3240138"/>
              <a:chExt cx="2937517" cy="100800"/>
            </a:xfrm>
          </p:grpSpPr>
          <p:cxnSp>
            <p:nvCxnSpPr>
              <p:cNvPr id="531" name="Google Shape;531;p24"/>
              <p:cNvCxnSpPr/>
              <p:nvPr/>
            </p:nvCxnSpPr>
            <p:spPr>
              <a:xfrm>
                <a:off x="496859" y="3285674"/>
                <a:ext cx="2887200" cy="0"/>
              </a:xfrm>
              <a:prstGeom prst="straightConnector1">
                <a:avLst/>
              </a:prstGeom>
              <a:noFill/>
              <a:ln cap="flat" cmpd="sng" w="9525">
                <a:solidFill>
                  <a:srgbClr val="7F7F7F"/>
                </a:solidFill>
                <a:prstDash val="solid"/>
                <a:miter lim="800000"/>
                <a:headEnd len="sm" w="sm" type="none"/>
                <a:tailEnd len="sm" w="sm" type="none"/>
              </a:ln>
            </p:spPr>
          </p:cxnSp>
          <p:sp>
            <p:nvSpPr>
              <p:cNvPr id="532" name="Google Shape;532;p24"/>
              <p:cNvSpPr/>
              <p:nvPr/>
            </p:nvSpPr>
            <p:spPr>
              <a:xfrm>
                <a:off x="3368676" y="3240138"/>
                <a:ext cx="657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533" name="Google Shape;533;p24"/>
            <p:cNvSpPr/>
            <p:nvPr/>
          </p:nvSpPr>
          <p:spPr>
            <a:xfrm flipH="1">
              <a:off x="5283165" y="2745725"/>
              <a:ext cx="1008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Content Layout">
  <p:cSld name="Appendix Content Layout">
    <p:spTree>
      <p:nvGrpSpPr>
        <p:cNvPr id="534" name="Shape 534"/>
        <p:cNvGrpSpPr/>
        <p:nvPr/>
      </p:nvGrpSpPr>
      <p:grpSpPr>
        <a:xfrm>
          <a:off x="0" y="0"/>
          <a:ext cx="0" cy="0"/>
          <a:chOff x="0" y="0"/>
          <a:chExt cx="0" cy="0"/>
        </a:xfrm>
      </p:grpSpPr>
      <p:sp>
        <p:nvSpPr>
          <p:cNvPr id="535" name="Google Shape;535;p25"/>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536" name="Google Shape;536;p25"/>
          <p:cNvSpPr/>
          <p:nvPr>
            <p:ph idx="2" type="pic"/>
          </p:nvPr>
        </p:nvSpPr>
        <p:spPr>
          <a:xfrm>
            <a:off x="6032" y="1912946"/>
            <a:ext cx="12186000" cy="34929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537" name="Google Shape;537;p25"/>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8" name="Google Shape;538;p25"/>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9" name="Google Shape;539;p25"/>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540" name="Google Shape;540;p25"/>
          <p:cNvSpPr txBox="1"/>
          <p:nvPr>
            <p:ph type="title"/>
          </p:nvPr>
        </p:nvSpPr>
        <p:spPr>
          <a:xfrm>
            <a:off x="3848934" y="457496"/>
            <a:ext cx="4494000" cy="8043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1" name="Google Shape;541;p25"/>
          <p:cNvSpPr/>
          <p:nvPr>
            <p:ph idx="3"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cxnSp>
        <p:nvCxnSpPr>
          <p:cNvPr id="542" name="Google Shape;542;p25"/>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543" name="Google Shape;543;p25"/>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544" name="Google Shape;544;p25"/>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
        <p:nvSpPr>
          <p:cNvPr id="545" name="Google Shape;545;p25"/>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546" name="Google Shape;546;p25"/>
          <p:cNvGrpSpPr/>
          <p:nvPr/>
        </p:nvGrpSpPr>
        <p:grpSpPr>
          <a:xfrm>
            <a:off x="4736183" y="1509426"/>
            <a:ext cx="2719665" cy="100800"/>
            <a:chOff x="4732253" y="1509426"/>
            <a:chExt cx="2719665" cy="100800"/>
          </a:xfrm>
        </p:grpSpPr>
        <p:grpSp>
          <p:nvGrpSpPr>
            <p:cNvPr id="547" name="Google Shape;547;p25"/>
            <p:cNvGrpSpPr/>
            <p:nvPr/>
          </p:nvGrpSpPr>
          <p:grpSpPr>
            <a:xfrm flipH="1">
              <a:off x="4732253" y="1509426"/>
              <a:ext cx="2669263" cy="100800"/>
              <a:chOff x="1693969" y="3240138"/>
              <a:chExt cx="1740407" cy="100800"/>
            </a:xfrm>
          </p:grpSpPr>
          <p:cxnSp>
            <p:nvCxnSpPr>
              <p:cNvPr id="548" name="Google Shape;548;p25"/>
              <p:cNvCxnSpPr/>
              <p:nvPr/>
            </p:nvCxnSpPr>
            <p:spPr>
              <a:xfrm>
                <a:off x="1693969" y="3290538"/>
                <a:ext cx="1689900" cy="0"/>
              </a:xfrm>
              <a:prstGeom prst="straightConnector1">
                <a:avLst/>
              </a:prstGeom>
              <a:noFill/>
              <a:ln cap="flat" cmpd="sng" w="9525">
                <a:solidFill>
                  <a:srgbClr val="7F7F7F"/>
                </a:solidFill>
                <a:prstDash val="solid"/>
                <a:miter lim="800000"/>
                <a:headEnd len="sm" w="sm" type="none"/>
                <a:tailEnd len="sm" w="sm" type="none"/>
              </a:ln>
            </p:spPr>
          </p:cxnSp>
          <p:sp>
            <p:nvSpPr>
              <p:cNvPr id="549" name="Google Shape;549;p25"/>
              <p:cNvSpPr/>
              <p:nvPr/>
            </p:nvSpPr>
            <p:spPr>
              <a:xfrm>
                <a:off x="3368676" y="3240138"/>
                <a:ext cx="657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550" name="Google Shape;550;p25"/>
            <p:cNvSpPr/>
            <p:nvPr/>
          </p:nvSpPr>
          <p:spPr>
            <a:xfrm flipH="1">
              <a:off x="7351118" y="1509426"/>
              <a:ext cx="1008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s Content Layout">
  <p:cSld name="Testimonials Content Layout">
    <p:spTree>
      <p:nvGrpSpPr>
        <p:cNvPr id="551" name="Shape 551"/>
        <p:cNvGrpSpPr/>
        <p:nvPr/>
      </p:nvGrpSpPr>
      <p:grpSpPr>
        <a:xfrm>
          <a:off x="0" y="0"/>
          <a:ext cx="0" cy="0"/>
          <a:chOff x="0" y="0"/>
          <a:chExt cx="0" cy="0"/>
        </a:xfrm>
      </p:grpSpPr>
      <p:sp>
        <p:nvSpPr>
          <p:cNvPr id="552" name="Google Shape;552;p26"/>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553" name="Google Shape;553;p26"/>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4" name="Google Shape;554;p26"/>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5" name="Google Shape;555;p26"/>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556" name="Google Shape;556;p26"/>
          <p:cNvSpPr txBox="1"/>
          <p:nvPr>
            <p:ph type="title"/>
          </p:nvPr>
        </p:nvSpPr>
        <p:spPr>
          <a:xfrm>
            <a:off x="5104263" y="707529"/>
            <a:ext cx="6310800" cy="569100"/>
          </a:xfrm>
          <a:prstGeom prst="rect">
            <a:avLst/>
          </a:prstGeom>
          <a:noFill/>
          <a:ln>
            <a:noFill/>
          </a:ln>
        </p:spPr>
        <p:txBody>
          <a:bodyPr anchorCtr="0" anchor="b" bIns="0" lIns="0" spcFirstLastPara="1" rIns="0" wrap="square" tIns="0">
            <a:normAutofit/>
          </a:bodyPr>
          <a:lstStyle>
            <a:lvl1pPr lvl="0" rtl="0" algn="r">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7" name="Google Shape;557;p26"/>
          <p:cNvSpPr/>
          <p:nvPr>
            <p:ph idx="2"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grpSp>
        <p:nvGrpSpPr>
          <p:cNvPr id="558" name="Google Shape;558;p26"/>
          <p:cNvGrpSpPr/>
          <p:nvPr/>
        </p:nvGrpSpPr>
        <p:grpSpPr>
          <a:xfrm flipH="1">
            <a:off x="7773406" y="1375202"/>
            <a:ext cx="4418611" cy="100800"/>
            <a:chOff x="675503" y="3240138"/>
            <a:chExt cx="2758873" cy="100800"/>
          </a:xfrm>
        </p:grpSpPr>
        <p:cxnSp>
          <p:nvCxnSpPr>
            <p:cNvPr id="559" name="Google Shape;559;p26"/>
            <p:cNvCxnSpPr/>
            <p:nvPr/>
          </p:nvCxnSpPr>
          <p:spPr>
            <a:xfrm>
              <a:off x="675503" y="3290538"/>
              <a:ext cx="2708400" cy="0"/>
            </a:xfrm>
            <a:prstGeom prst="straightConnector1">
              <a:avLst/>
            </a:prstGeom>
            <a:noFill/>
            <a:ln cap="flat" cmpd="sng" w="9525">
              <a:solidFill>
                <a:srgbClr val="7F7F7F"/>
              </a:solidFill>
              <a:prstDash val="solid"/>
              <a:miter lim="800000"/>
              <a:headEnd len="sm" w="sm" type="none"/>
              <a:tailEnd len="sm" w="sm" type="none"/>
            </a:ln>
          </p:spPr>
        </p:cxnSp>
        <p:sp>
          <p:nvSpPr>
            <p:cNvPr id="560" name="Google Shape;560;p26"/>
            <p:cNvSpPr/>
            <p:nvPr/>
          </p:nvSpPr>
          <p:spPr>
            <a:xfrm>
              <a:off x="3368676" y="3240138"/>
              <a:ext cx="657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cxnSp>
        <p:nvCxnSpPr>
          <p:cNvPr id="561" name="Google Shape;561;p26"/>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562" name="Google Shape;562;p26"/>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563" name="Google Shape;563;p26"/>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
        <p:nvSpPr>
          <p:cNvPr id="564" name="Google Shape;564;p26"/>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565" name="Google Shape;565;p26"/>
          <p:cNvSpPr txBox="1"/>
          <p:nvPr>
            <p:ph idx="1" type="body"/>
          </p:nvPr>
        </p:nvSpPr>
        <p:spPr>
          <a:xfrm>
            <a:off x="822459" y="4996962"/>
            <a:ext cx="1625400" cy="328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600"/>
              <a:buFont typeface="Courier New"/>
              <a:buNone/>
              <a:defRPr i="1" sz="16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566" name="Google Shape;566;p26"/>
          <p:cNvSpPr txBox="1"/>
          <p:nvPr>
            <p:ph idx="3" type="body"/>
          </p:nvPr>
        </p:nvSpPr>
        <p:spPr>
          <a:xfrm>
            <a:off x="822459" y="4191894"/>
            <a:ext cx="1625400" cy="720600"/>
          </a:xfrm>
          <a:prstGeom prst="rect">
            <a:avLst/>
          </a:prstGeom>
          <a:noFill/>
          <a:ln>
            <a:noFill/>
          </a:ln>
        </p:spPr>
        <p:txBody>
          <a:bodyPr anchorCtr="0" anchor="b"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567" name="Google Shape;567;p26"/>
          <p:cNvSpPr/>
          <p:nvPr>
            <p:ph idx="4" type="pic"/>
          </p:nvPr>
        </p:nvSpPr>
        <p:spPr>
          <a:xfrm>
            <a:off x="2447783" y="4435460"/>
            <a:ext cx="1106400" cy="110640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cxnSp>
        <p:nvCxnSpPr>
          <p:cNvPr id="568" name="Google Shape;568;p26"/>
          <p:cNvCxnSpPr/>
          <p:nvPr/>
        </p:nvCxnSpPr>
        <p:spPr>
          <a:xfrm rot="10800000">
            <a:off x="3000995" y="3984871"/>
            <a:ext cx="0" cy="442500"/>
          </a:xfrm>
          <a:prstGeom prst="straightConnector1">
            <a:avLst/>
          </a:prstGeom>
          <a:noFill/>
          <a:ln cap="flat" cmpd="sng" w="9525">
            <a:solidFill>
              <a:schemeClr val="dk2"/>
            </a:solidFill>
            <a:prstDash val="solid"/>
            <a:miter lim="800000"/>
            <a:headEnd len="sm" w="sm" type="none"/>
            <a:tailEnd len="sm" w="sm" type="none"/>
          </a:ln>
        </p:spPr>
      </p:cxnSp>
      <p:sp>
        <p:nvSpPr>
          <p:cNvPr id="569" name="Google Shape;569;p26"/>
          <p:cNvSpPr txBox="1"/>
          <p:nvPr>
            <p:ph idx="5" type="body"/>
          </p:nvPr>
        </p:nvSpPr>
        <p:spPr>
          <a:xfrm>
            <a:off x="803253" y="1769589"/>
            <a:ext cx="3045000" cy="2212800"/>
          </a:xfrm>
          <a:prstGeom prst="rect">
            <a:avLst/>
          </a:prstGeom>
          <a:noFill/>
          <a:ln cap="flat" cmpd="sng" w="9525">
            <a:solidFill>
              <a:srgbClr val="7F7F7F"/>
            </a:solidFill>
            <a:prstDash val="solid"/>
            <a:round/>
            <a:headEnd len="sm" w="sm" type="none"/>
            <a:tailEnd len="sm" w="sm" type="none"/>
          </a:ln>
        </p:spPr>
        <p:txBody>
          <a:bodyPr anchorCtr="0" anchor="t" bIns="180000" lIns="216000" spcFirstLastPara="1" rIns="216000" wrap="square" tIns="180000">
            <a:normAutofit/>
          </a:bodyPr>
          <a:lstStyle>
            <a:lvl1pPr indent="-228600" lvl="0" marL="457200" rtl="0" algn="l">
              <a:lnSpc>
                <a:spcPct val="90000"/>
              </a:lnSpc>
              <a:spcBef>
                <a:spcPts val="1000"/>
              </a:spcBef>
              <a:spcAft>
                <a:spcPts val="0"/>
              </a:spcAft>
              <a:buClr>
                <a:schemeClr val="dk2"/>
              </a:buClr>
              <a:buSzPts val="1400"/>
              <a:buNone/>
              <a:defRPr sz="1400">
                <a:solidFill>
                  <a:schemeClr val="dk2"/>
                </a:solidFill>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70" name="Google Shape;570;p26"/>
          <p:cNvSpPr/>
          <p:nvPr/>
        </p:nvSpPr>
        <p:spPr>
          <a:xfrm>
            <a:off x="2950595" y="3930376"/>
            <a:ext cx="1008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571" name="Google Shape;571;p26"/>
          <p:cNvSpPr txBox="1"/>
          <p:nvPr>
            <p:ph idx="6" type="body"/>
          </p:nvPr>
        </p:nvSpPr>
        <p:spPr>
          <a:xfrm>
            <a:off x="4586638" y="4996962"/>
            <a:ext cx="1625400" cy="328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600"/>
              <a:buFont typeface="Courier New"/>
              <a:buNone/>
              <a:defRPr i="1" sz="16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572" name="Google Shape;572;p26"/>
          <p:cNvSpPr txBox="1"/>
          <p:nvPr>
            <p:ph idx="7" type="body"/>
          </p:nvPr>
        </p:nvSpPr>
        <p:spPr>
          <a:xfrm>
            <a:off x="4586638" y="4191894"/>
            <a:ext cx="1625400" cy="720600"/>
          </a:xfrm>
          <a:prstGeom prst="rect">
            <a:avLst/>
          </a:prstGeom>
          <a:noFill/>
          <a:ln>
            <a:noFill/>
          </a:ln>
        </p:spPr>
        <p:txBody>
          <a:bodyPr anchorCtr="0" anchor="b"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573" name="Google Shape;573;p26"/>
          <p:cNvSpPr/>
          <p:nvPr>
            <p:ph idx="8" type="pic"/>
          </p:nvPr>
        </p:nvSpPr>
        <p:spPr>
          <a:xfrm>
            <a:off x="6211962" y="4435460"/>
            <a:ext cx="1106400" cy="110640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cxnSp>
        <p:nvCxnSpPr>
          <p:cNvPr id="574" name="Google Shape;574;p26"/>
          <p:cNvCxnSpPr/>
          <p:nvPr/>
        </p:nvCxnSpPr>
        <p:spPr>
          <a:xfrm rot="10800000">
            <a:off x="6765174" y="3984871"/>
            <a:ext cx="0" cy="442500"/>
          </a:xfrm>
          <a:prstGeom prst="straightConnector1">
            <a:avLst/>
          </a:prstGeom>
          <a:noFill/>
          <a:ln cap="flat" cmpd="sng" w="9525">
            <a:solidFill>
              <a:schemeClr val="dk2"/>
            </a:solidFill>
            <a:prstDash val="solid"/>
            <a:miter lim="800000"/>
            <a:headEnd len="sm" w="sm" type="none"/>
            <a:tailEnd len="sm" w="sm" type="none"/>
          </a:ln>
        </p:spPr>
      </p:cxnSp>
      <p:sp>
        <p:nvSpPr>
          <p:cNvPr id="575" name="Google Shape;575;p26"/>
          <p:cNvSpPr txBox="1"/>
          <p:nvPr>
            <p:ph idx="9" type="body"/>
          </p:nvPr>
        </p:nvSpPr>
        <p:spPr>
          <a:xfrm>
            <a:off x="4567432" y="1769589"/>
            <a:ext cx="3045000" cy="2212800"/>
          </a:xfrm>
          <a:prstGeom prst="rect">
            <a:avLst/>
          </a:prstGeom>
          <a:noFill/>
          <a:ln cap="flat" cmpd="sng" w="9525">
            <a:solidFill>
              <a:srgbClr val="7F7F7F"/>
            </a:solidFill>
            <a:prstDash val="solid"/>
            <a:round/>
            <a:headEnd len="sm" w="sm" type="none"/>
            <a:tailEnd len="sm" w="sm" type="none"/>
          </a:ln>
        </p:spPr>
        <p:txBody>
          <a:bodyPr anchorCtr="0" anchor="t" bIns="180000" lIns="216000" spcFirstLastPara="1" rIns="216000" wrap="square" tIns="180000">
            <a:normAutofit/>
          </a:bodyPr>
          <a:lstStyle>
            <a:lvl1pPr indent="-228600" lvl="0" marL="457200" rtl="0" algn="l">
              <a:lnSpc>
                <a:spcPct val="90000"/>
              </a:lnSpc>
              <a:spcBef>
                <a:spcPts val="1000"/>
              </a:spcBef>
              <a:spcAft>
                <a:spcPts val="0"/>
              </a:spcAft>
              <a:buClr>
                <a:schemeClr val="dk2"/>
              </a:buClr>
              <a:buSzPts val="1400"/>
              <a:buNone/>
              <a:defRPr sz="1400">
                <a:solidFill>
                  <a:schemeClr val="dk2"/>
                </a:solidFill>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76" name="Google Shape;576;p26"/>
          <p:cNvSpPr/>
          <p:nvPr/>
        </p:nvSpPr>
        <p:spPr>
          <a:xfrm>
            <a:off x="6714774" y="3930376"/>
            <a:ext cx="1008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577" name="Google Shape;577;p26"/>
          <p:cNvSpPr txBox="1"/>
          <p:nvPr>
            <p:ph idx="13" type="body"/>
          </p:nvPr>
        </p:nvSpPr>
        <p:spPr>
          <a:xfrm>
            <a:off x="8350818" y="4992196"/>
            <a:ext cx="1625400" cy="328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600"/>
              <a:buFont typeface="Courier New"/>
              <a:buNone/>
              <a:defRPr i="1" sz="16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578" name="Google Shape;578;p26"/>
          <p:cNvSpPr txBox="1"/>
          <p:nvPr>
            <p:ph idx="14" type="body"/>
          </p:nvPr>
        </p:nvSpPr>
        <p:spPr>
          <a:xfrm>
            <a:off x="8350818" y="4187128"/>
            <a:ext cx="1625400" cy="720600"/>
          </a:xfrm>
          <a:prstGeom prst="rect">
            <a:avLst/>
          </a:prstGeom>
          <a:noFill/>
          <a:ln>
            <a:noFill/>
          </a:ln>
        </p:spPr>
        <p:txBody>
          <a:bodyPr anchorCtr="0" anchor="b"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579" name="Google Shape;579;p26"/>
          <p:cNvSpPr/>
          <p:nvPr>
            <p:ph idx="15" type="pic"/>
          </p:nvPr>
        </p:nvSpPr>
        <p:spPr>
          <a:xfrm>
            <a:off x="9976142" y="4430694"/>
            <a:ext cx="1106400" cy="1106400"/>
          </a:xfrm>
          <a:prstGeom prst="ellipse">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cxnSp>
        <p:nvCxnSpPr>
          <p:cNvPr id="580" name="Google Shape;580;p26"/>
          <p:cNvCxnSpPr/>
          <p:nvPr/>
        </p:nvCxnSpPr>
        <p:spPr>
          <a:xfrm rot="10800000">
            <a:off x="10529354" y="3980105"/>
            <a:ext cx="0" cy="442500"/>
          </a:xfrm>
          <a:prstGeom prst="straightConnector1">
            <a:avLst/>
          </a:prstGeom>
          <a:noFill/>
          <a:ln cap="flat" cmpd="sng" w="9525">
            <a:solidFill>
              <a:schemeClr val="dk2"/>
            </a:solidFill>
            <a:prstDash val="solid"/>
            <a:miter lim="800000"/>
            <a:headEnd len="sm" w="sm" type="none"/>
            <a:tailEnd len="sm" w="sm" type="none"/>
          </a:ln>
        </p:spPr>
      </p:cxnSp>
      <p:sp>
        <p:nvSpPr>
          <p:cNvPr id="581" name="Google Shape;581;p26"/>
          <p:cNvSpPr txBox="1"/>
          <p:nvPr>
            <p:ph idx="16" type="body"/>
          </p:nvPr>
        </p:nvSpPr>
        <p:spPr>
          <a:xfrm>
            <a:off x="8331612" y="1769589"/>
            <a:ext cx="3045000" cy="2212800"/>
          </a:xfrm>
          <a:prstGeom prst="rect">
            <a:avLst/>
          </a:prstGeom>
          <a:noFill/>
          <a:ln cap="flat" cmpd="sng" w="9525">
            <a:solidFill>
              <a:srgbClr val="7F7F7F"/>
            </a:solidFill>
            <a:prstDash val="solid"/>
            <a:round/>
            <a:headEnd len="sm" w="sm" type="none"/>
            <a:tailEnd len="sm" w="sm" type="none"/>
          </a:ln>
        </p:spPr>
        <p:txBody>
          <a:bodyPr anchorCtr="0" anchor="t" bIns="180000" lIns="216000" spcFirstLastPara="1" rIns="216000" wrap="square" tIns="180000">
            <a:normAutofit/>
          </a:bodyPr>
          <a:lstStyle>
            <a:lvl1pPr indent="-228600" lvl="0" marL="457200" rtl="0" algn="l">
              <a:lnSpc>
                <a:spcPct val="90000"/>
              </a:lnSpc>
              <a:spcBef>
                <a:spcPts val="1000"/>
              </a:spcBef>
              <a:spcAft>
                <a:spcPts val="0"/>
              </a:spcAft>
              <a:buClr>
                <a:schemeClr val="dk2"/>
              </a:buClr>
              <a:buSzPts val="1400"/>
              <a:buNone/>
              <a:defRPr sz="1400">
                <a:solidFill>
                  <a:schemeClr val="dk2"/>
                </a:solidFill>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82" name="Google Shape;582;p26"/>
          <p:cNvSpPr/>
          <p:nvPr/>
        </p:nvSpPr>
        <p:spPr>
          <a:xfrm>
            <a:off x="10478954" y="3925610"/>
            <a:ext cx="1008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Content Layout">
  <p:cSld name="Case Study Content Layout">
    <p:spTree>
      <p:nvGrpSpPr>
        <p:cNvPr id="583" name="Shape 583"/>
        <p:cNvGrpSpPr/>
        <p:nvPr/>
      </p:nvGrpSpPr>
      <p:grpSpPr>
        <a:xfrm>
          <a:off x="0" y="0"/>
          <a:ext cx="0" cy="0"/>
          <a:chOff x="0" y="0"/>
          <a:chExt cx="0" cy="0"/>
        </a:xfrm>
      </p:grpSpPr>
      <p:sp>
        <p:nvSpPr>
          <p:cNvPr id="584" name="Google Shape;584;p27"/>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585" name="Google Shape;585;p27"/>
          <p:cNvSpPr txBox="1"/>
          <p:nvPr>
            <p:ph type="title"/>
          </p:nvPr>
        </p:nvSpPr>
        <p:spPr>
          <a:xfrm>
            <a:off x="803276" y="1980591"/>
            <a:ext cx="4188000" cy="11772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6" name="Google Shape;586;p27"/>
          <p:cNvSpPr txBox="1"/>
          <p:nvPr>
            <p:ph idx="1" type="body"/>
          </p:nvPr>
        </p:nvSpPr>
        <p:spPr>
          <a:xfrm>
            <a:off x="826770" y="3610893"/>
            <a:ext cx="4168200" cy="18975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000"/>
              </a:spcBef>
              <a:spcAft>
                <a:spcPts val="0"/>
              </a:spcAft>
              <a:buClr>
                <a:schemeClr val="dk1"/>
              </a:buClr>
              <a:buSzPts val="1800"/>
              <a:buNone/>
              <a:defRPr b="1" sz="18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587" name="Google Shape;587;p27"/>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8" name="Google Shape;588;p27"/>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9" name="Google Shape;589;p27"/>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590" name="Google Shape;590;p27"/>
          <p:cNvSpPr/>
          <p:nvPr>
            <p:ph idx="2"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grpSp>
        <p:nvGrpSpPr>
          <p:cNvPr id="591" name="Google Shape;591;p27"/>
          <p:cNvGrpSpPr/>
          <p:nvPr/>
        </p:nvGrpSpPr>
        <p:grpSpPr>
          <a:xfrm>
            <a:off x="0" y="3319328"/>
            <a:ext cx="3866400" cy="100800"/>
            <a:chOff x="-1228304" y="3240138"/>
            <a:chExt cx="3866400" cy="100800"/>
          </a:xfrm>
        </p:grpSpPr>
        <p:cxnSp>
          <p:nvCxnSpPr>
            <p:cNvPr id="592" name="Google Shape;592;p27"/>
            <p:cNvCxnSpPr/>
            <p:nvPr/>
          </p:nvCxnSpPr>
          <p:spPr>
            <a:xfrm>
              <a:off x="-1228304" y="3290538"/>
              <a:ext cx="3816000" cy="0"/>
            </a:xfrm>
            <a:prstGeom prst="straightConnector1">
              <a:avLst/>
            </a:prstGeom>
            <a:noFill/>
            <a:ln cap="flat" cmpd="sng" w="9525">
              <a:solidFill>
                <a:srgbClr val="7F7F7F"/>
              </a:solidFill>
              <a:prstDash val="solid"/>
              <a:miter lim="800000"/>
              <a:headEnd len="sm" w="sm" type="none"/>
              <a:tailEnd len="sm" w="sm" type="none"/>
            </a:ln>
          </p:spPr>
        </p:cxnSp>
        <p:sp>
          <p:nvSpPr>
            <p:cNvPr id="593" name="Google Shape;593;p27"/>
            <p:cNvSpPr/>
            <p:nvPr/>
          </p:nvSpPr>
          <p:spPr>
            <a:xfrm>
              <a:off x="2537296" y="3240138"/>
              <a:ext cx="1008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594" name="Google Shape;594;p27"/>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595" name="Google Shape;595;p27"/>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596" name="Google Shape;596;p27"/>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597" name="Google Shape;597;p27"/>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
        <p:nvSpPr>
          <p:cNvPr id="598" name="Google Shape;598;p27"/>
          <p:cNvSpPr txBox="1"/>
          <p:nvPr>
            <p:ph idx="3" type="body"/>
          </p:nvPr>
        </p:nvSpPr>
        <p:spPr>
          <a:xfrm>
            <a:off x="5267325" y="1126345"/>
            <a:ext cx="6086400" cy="26625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400"/>
              <a:buFont typeface="Courier New"/>
              <a:buNone/>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599" name="Google Shape;599;p27"/>
          <p:cNvSpPr txBox="1"/>
          <p:nvPr>
            <p:ph idx="4" type="body"/>
          </p:nvPr>
        </p:nvSpPr>
        <p:spPr>
          <a:xfrm>
            <a:off x="5269967" y="3909256"/>
            <a:ext cx="6086400" cy="1822500"/>
          </a:xfrm>
          <a:prstGeom prst="rect">
            <a:avLst/>
          </a:prstGeom>
          <a:noFill/>
          <a:ln>
            <a:noFill/>
          </a:ln>
        </p:spPr>
        <p:txBody>
          <a:bodyPr anchorCtr="0" anchor="t" bIns="0" lIns="0" spcFirstLastPara="1" rIns="0" wrap="square" tIns="0">
            <a:normAutofit/>
          </a:bodyPr>
          <a:lstStyle>
            <a:lvl1pPr indent="-317500" lvl="0" marL="457200" rtl="0" algn="l">
              <a:lnSpc>
                <a:spcPct val="100000"/>
              </a:lnSpc>
              <a:spcBef>
                <a:spcPts val="600"/>
              </a:spcBef>
              <a:spcAft>
                <a:spcPts val="0"/>
              </a:spcAft>
              <a:buClr>
                <a:schemeClr val="dk1"/>
              </a:buClr>
              <a:buSzPts val="1400"/>
              <a:buFont typeface="Courier New"/>
              <a:buChar char="o"/>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bile Phone and Content Layout">
  <p:cSld name="Mobile Phone and Content Layout">
    <p:spTree>
      <p:nvGrpSpPr>
        <p:cNvPr id="600" name="Shape 600"/>
        <p:cNvGrpSpPr/>
        <p:nvPr/>
      </p:nvGrpSpPr>
      <p:grpSpPr>
        <a:xfrm>
          <a:off x="0" y="0"/>
          <a:ext cx="0" cy="0"/>
          <a:chOff x="0" y="0"/>
          <a:chExt cx="0" cy="0"/>
        </a:xfrm>
      </p:grpSpPr>
      <p:sp>
        <p:nvSpPr>
          <p:cNvPr id="601" name="Google Shape;601;p28"/>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02" name="Google Shape;602;p28"/>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3" name="Google Shape;603;p28"/>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4" name="Google Shape;604;p28"/>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05" name="Google Shape;605;p28"/>
          <p:cNvSpPr txBox="1"/>
          <p:nvPr>
            <p:ph type="title"/>
          </p:nvPr>
        </p:nvSpPr>
        <p:spPr>
          <a:xfrm>
            <a:off x="6096000" y="1294387"/>
            <a:ext cx="5314200" cy="5691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6" name="Google Shape;606;p28"/>
          <p:cNvSpPr txBox="1"/>
          <p:nvPr>
            <p:ph idx="1" type="body"/>
          </p:nvPr>
        </p:nvSpPr>
        <p:spPr>
          <a:xfrm>
            <a:off x="6096000" y="2212679"/>
            <a:ext cx="5292600" cy="9783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000"/>
              </a:spcBef>
              <a:spcAft>
                <a:spcPts val="0"/>
              </a:spcAft>
              <a:buClr>
                <a:schemeClr val="dk1"/>
              </a:buClr>
              <a:buSzPts val="1800"/>
              <a:buNone/>
              <a:defRPr b="1" sz="18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607" name="Google Shape;607;p28"/>
          <p:cNvSpPr/>
          <p:nvPr>
            <p:ph idx="2"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grpSp>
        <p:nvGrpSpPr>
          <p:cNvPr id="608" name="Google Shape;608;p28"/>
          <p:cNvGrpSpPr/>
          <p:nvPr/>
        </p:nvGrpSpPr>
        <p:grpSpPr>
          <a:xfrm flipH="1">
            <a:off x="6096277" y="1970230"/>
            <a:ext cx="6095754" cy="100800"/>
            <a:chOff x="646015" y="3248308"/>
            <a:chExt cx="3107700" cy="100800"/>
          </a:xfrm>
        </p:grpSpPr>
        <p:cxnSp>
          <p:nvCxnSpPr>
            <p:cNvPr id="609" name="Google Shape;609;p28"/>
            <p:cNvCxnSpPr/>
            <p:nvPr/>
          </p:nvCxnSpPr>
          <p:spPr>
            <a:xfrm>
              <a:off x="646015" y="3290538"/>
              <a:ext cx="3107700" cy="0"/>
            </a:xfrm>
            <a:prstGeom prst="straightConnector1">
              <a:avLst/>
            </a:prstGeom>
            <a:noFill/>
            <a:ln cap="flat" cmpd="sng" w="9525">
              <a:solidFill>
                <a:srgbClr val="7F7F7F"/>
              </a:solidFill>
              <a:prstDash val="solid"/>
              <a:miter lim="800000"/>
              <a:headEnd len="sm" w="sm" type="none"/>
              <a:tailEnd len="sm" w="sm" type="none"/>
            </a:ln>
          </p:spPr>
        </p:cxnSp>
        <p:sp>
          <p:nvSpPr>
            <p:cNvPr id="610" name="Google Shape;610;p28"/>
            <p:cNvSpPr/>
            <p:nvPr/>
          </p:nvSpPr>
          <p:spPr>
            <a:xfrm>
              <a:off x="3702376" y="3248308"/>
              <a:ext cx="513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cxnSp>
        <p:nvCxnSpPr>
          <p:cNvPr id="611" name="Google Shape;611;p28"/>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612" name="Google Shape;612;p28"/>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613" name="Google Shape;613;p28"/>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
        <p:nvSpPr>
          <p:cNvPr id="614" name="Google Shape;614;p28"/>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15" name="Google Shape;615;p28"/>
          <p:cNvSpPr txBox="1"/>
          <p:nvPr>
            <p:ph idx="3" type="body"/>
          </p:nvPr>
        </p:nvSpPr>
        <p:spPr>
          <a:xfrm>
            <a:off x="6098826" y="3335524"/>
            <a:ext cx="5311200" cy="2248800"/>
          </a:xfrm>
          <a:prstGeom prst="rect">
            <a:avLst/>
          </a:prstGeom>
          <a:noFill/>
          <a:ln>
            <a:noFill/>
          </a:ln>
        </p:spPr>
        <p:txBody>
          <a:bodyPr anchorCtr="0" anchor="t" bIns="0" lIns="0" spcFirstLastPara="1" rIns="0" wrap="square" tIns="0">
            <a:normAutofit/>
          </a:bodyPr>
          <a:lstStyle>
            <a:lvl1pPr indent="-317500" lvl="0" marL="457200" rtl="0" algn="l">
              <a:lnSpc>
                <a:spcPct val="100000"/>
              </a:lnSpc>
              <a:spcBef>
                <a:spcPts val="600"/>
              </a:spcBef>
              <a:spcAft>
                <a:spcPts val="0"/>
              </a:spcAft>
              <a:buClr>
                <a:schemeClr val="dk1"/>
              </a:buClr>
              <a:buSzPts val="1400"/>
              <a:buFont typeface="Courier New"/>
              <a:buChar char="o"/>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616" name="Google Shape;616;p28"/>
          <p:cNvSpPr/>
          <p:nvPr/>
        </p:nvSpPr>
        <p:spPr>
          <a:xfrm>
            <a:off x="963549" y="1819285"/>
            <a:ext cx="4306800" cy="3648600"/>
          </a:xfrm>
          <a:prstGeom prst="rect">
            <a:avLst/>
          </a:prstGeom>
          <a:blipFill rotWithShape="1">
            <a:blip r:embed="rId2">
              <a:alphaModFix/>
            </a:blip>
            <a:stretch>
              <a:fillRect b="-199" l="0" r="0" t="-189"/>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17" name="Google Shape;617;p28"/>
          <p:cNvSpPr/>
          <p:nvPr>
            <p:ph idx="4" type="pic"/>
          </p:nvPr>
        </p:nvSpPr>
        <p:spPr>
          <a:xfrm>
            <a:off x="3315505" y="1976894"/>
            <a:ext cx="1819800" cy="3108900"/>
          </a:xfrm>
          <a:prstGeom prst="rect">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618" name="Google Shape;618;p28"/>
          <p:cNvSpPr/>
          <p:nvPr>
            <p:ph idx="5" type="pic"/>
          </p:nvPr>
        </p:nvSpPr>
        <p:spPr>
          <a:xfrm>
            <a:off x="1102188" y="3517926"/>
            <a:ext cx="2057400" cy="1819800"/>
          </a:xfrm>
          <a:prstGeom prst="rect">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19" name="Shape 619"/>
        <p:cNvGrpSpPr/>
        <p:nvPr/>
      </p:nvGrpSpPr>
      <p:grpSpPr>
        <a:xfrm>
          <a:off x="0" y="0"/>
          <a:ext cx="0" cy="0"/>
          <a:chOff x="0" y="0"/>
          <a:chExt cx="0" cy="0"/>
        </a:xfrm>
      </p:grpSpPr>
      <p:sp>
        <p:nvSpPr>
          <p:cNvPr id="620" name="Google Shape;620;p29"/>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21" name="Google Shape;621;p29"/>
          <p:cNvSpPr txBox="1"/>
          <p:nvPr>
            <p:ph type="title"/>
          </p:nvPr>
        </p:nvSpPr>
        <p:spPr>
          <a:xfrm>
            <a:off x="838200" y="365126"/>
            <a:ext cx="10515600" cy="6531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2" name="Google Shape;622;p29"/>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3" name="Google Shape;623;p29"/>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4" name="Google Shape;624;p29"/>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25" name="Google Shape;625;p29"/>
          <p:cNvSpPr txBox="1"/>
          <p:nvPr>
            <p:ph idx="1" type="body"/>
          </p:nvPr>
        </p:nvSpPr>
        <p:spPr>
          <a:xfrm>
            <a:off x="1470819" y="2355057"/>
            <a:ext cx="9250500" cy="2148000"/>
          </a:xfrm>
          <a:prstGeom prst="rect">
            <a:avLst/>
          </a:prstGeom>
          <a:noFill/>
          <a:ln>
            <a:noFill/>
          </a:ln>
        </p:spPr>
        <p:txBody>
          <a:bodyPr anchorCtr="0" anchor="ctr" bIns="45700" lIns="91425" spcFirstLastPara="1" rIns="91425" wrap="square" tIns="45700">
            <a:normAutofit/>
          </a:bodyPr>
          <a:lstStyle>
            <a:lvl1pPr indent="-228600" lvl="0" marL="457200" rtl="0" algn="ctr">
              <a:lnSpc>
                <a:spcPct val="90000"/>
              </a:lnSpc>
              <a:spcBef>
                <a:spcPts val="1000"/>
              </a:spcBef>
              <a:spcAft>
                <a:spcPts val="0"/>
              </a:spcAft>
              <a:buClr>
                <a:schemeClr val="dk1"/>
              </a:buClr>
              <a:buSzPts val="6000"/>
              <a:buNone/>
              <a:defRPr sz="6000"/>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nual">
  <p:cSld name="Manual">
    <p:spTree>
      <p:nvGrpSpPr>
        <p:cNvPr id="626" name="Shape 626"/>
        <p:cNvGrpSpPr/>
        <p:nvPr/>
      </p:nvGrpSpPr>
      <p:grpSpPr>
        <a:xfrm>
          <a:off x="0" y="0"/>
          <a:ext cx="0" cy="0"/>
          <a:chOff x="0" y="0"/>
          <a:chExt cx="0" cy="0"/>
        </a:xfrm>
      </p:grpSpPr>
      <p:sp>
        <p:nvSpPr>
          <p:cNvPr id="627" name="Google Shape;627;p30"/>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28" name="Google Shape;628;p30"/>
          <p:cNvSpPr txBox="1"/>
          <p:nvPr>
            <p:ph idx="1" type="body"/>
          </p:nvPr>
        </p:nvSpPr>
        <p:spPr>
          <a:xfrm>
            <a:off x="883319" y="3054194"/>
            <a:ext cx="1645800" cy="6189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2"/>
              </a:buClr>
              <a:buSzPts val="1400"/>
              <a:buNone/>
              <a:defRPr i="0" sz="1400">
                <a:solidFill>
                  <a:schemeClr val="dk2"/>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29" name="Google Shape;629;p30"/>
          <p:cNvSpPr txBox="1"/>
          <p:nvPr>
            <p:ph idx="2" type="body"/>
          </p:nvPr>
        </p:nvSpPr>
        <p:spPr>
          <a:xfrm>
            <a:off x="1384584" y="2023761"/>
            <a:ext cx="2469900" cy="982200"/>
          </a:xfrm>
          <a:prstGeom prst="rect">
            <a:avLst/>
          </a:prstGeom>
          <a:noFill/>
          <a:ln>
            <a:noFill/>
          </a:ln>
        </p:spPr>
        <p:txBody>
          <a:bodyPr anchorCtr="0" anchor="ctr" bIns="0" lIns="0" spcFirstLastPara="1" rIns="0" wrap="square" tIns="45700">
            <a:normAutofit/>
          </a:bodyPr>
          <a:lstStyle>
            <a:lvl1pPr indent="-228600" lvl="0" marL="457200" rtl="0" algn="l">
              <a:lnSpc>
                <a:spcPct val="90000"/>
              </a:lnSpc>
              <a:spcBef>
                <a:spcPts val="0"/>
              </a:spcBef>
              <a:spcAft>
                <a:spcPts val="0"/>
              </a:spcAft>
              <a:buClr>
                <a:schemeClr val="lt2"/>
              </a:buClr>
              <a:buSzPts val="2000"/>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30" name="Google Shape;630;p30"/>
          <p:cNvSpPr txBox="1"/>
          <p:nvPr>
            <p:ph idx="3" type="body"/>
          </p:nvPr>
        </p:nvSpPr>
        <p:spPr>
          <a:xfrm>
            <a:off x="2596444" y="3054194"/>
            <a:ext cx="1389900" cy="6189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2"/>
              </a:buClr>
              <a:buSzPts val="1400"/>
              <a:buNone/>
              <a:defRPr i="0" sz="1400">
                <a:solidFill>
                  <a:schemeClr val="dk2"/>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31" name="Google Shape;631;p30"/>
          <p:cNvSpPr/>
          <p:nvPr>
            <p:ph idx="4" type="pic"/>
          </p:nvPr>
        </p:nvSpPr>
        <p:spPr>
          <a:xfrm>
            <a:off x="875852" y="3731781"/>
            <a:ext cx="1636800" cy="16185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632" name="Google Shape;632;p30"/>
          <p:cNvSpPr/>
          <p:nvPr>
            <p:ph idx="5" type="pic"/>
          </p:nvPr>
        </p:nvSpPr>
        <p:spPr>
          <a:xfrm>
            <a:off x="2499831" y="3731781"/>
            <a:ext cx="1636800" cy="16185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633" name="Google Shape;633;p30"/>
          <p:cNvSpPr txBox="1"/>
          <p:nvPr>
            <p:ph idx="6" type="body"/>
          </p:nvPr>
        </p:nvSpPr>
        <p:spPr>
          <a:xfrm>
            <a:off x="4940427" y="3054194"/>
            <a:ext cx="2113500" cy="6189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2"/>
              </a:buClr>
              <a:buSzPts val="1400"/>
              <a:buNone/>
              <a:defRPr i="0" sz="1400">
                <a:solidFill>
                  <a:schemeClr val="dk2"/>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34" name="Google Shape;634;p30"/>
          <p:cNvSpPr txBox="1"/>
          <p:nvPr>
            <p:ph idx="7" type="body"/>
          </p:nvPr>
        </p:nvSpPr>
        <p:spPr>
          <a:xfrm>
            <a:off x="5494328" y="2023761"/>
            <a:ext cx="1943700" cy="982200"/>
          </a:xfrm>
          <a:prstGeom prst="rect">
            <a:avLst/>
          </a:prstGeom>
          <a:noFill/>
          <a:ln>
            <a:noFill/>
          </a:ln>
        </p:spPr>
        <p:txBody>
          <a:bodyPr anchorCtr="0" anchor="ctr" bIns="0" lIns="0" spcFirstLastPara="1" rIns="0" wrap="square" tIns="45700">
            <a:normAutofit/>
          </a:bodyPr>
          <a:lstStyle>
            <a:lvl1pPr indent="-228600" lvl="0" marL="457200" rtl="0" algn="l">
              <a:lnSpc>
                <a:spcPct val="90000"/>
              </a:lnSpc>
              <a:spcBef>
                <a:spcPts val="0"/>
              </a:spcBef>
              <a:spcAft>
                <a:spcPts val="0"/>
              </a:spcAft>
              <a:buClr>
                <a:schemeClr val="lt2"/>
              </a:buClr>
              <a:buSzPts val="2000"/>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35" name="Google Shape;635;p30"/>
          <p:cNvSpPr/>
          <p:nvPr>
            <p:ph idx="8" type="pic"/>
          </p:nvPr>
        </p:nvSpPr>
        <p:spPr>
          <a:xfrm>
            <a:off x="4946407" y="3731781"/>
            <a:ext cx="2048400" cy="8961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636" name="Google Shape;636;p30"/>
          <p:cNvSpPr txBox="1"/>
          <p:nvPr>
            <p:ph idx="9" type="body"/>
          </p:nvPr>
        </p:nvSpPr>
        <p:spPr>
          <a:xfrm>
            <a:off x="7900319" y="3054194"/>
            <a:ext cx="2196900" cy="6189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2"/>
              </a:buClr>
              <a:buSzPts val="1400"/>
              <a:buNone/>
              <a:defRPr i="0" sz="1400">
                <a:solidFill>
                  <a:schemeClr val="dk2"/>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37" name="Google Shape;637;p30"/>
          <p:cNvSpPr txBox="1"/>
          <p:nvPr>
            <p:ph idx="13" type="body"/>
          </p:nvPr>
        </p:nvSpPr>
        <p:spPr>
          <a:xfrm>
            <a:off x="8454220" y="2023761"/>
            <a:ext cx="1943700" cy="982200"/>
          </a:xfrm>
          <a:prstGeom prst="rect">
            <a:avLst/>
          </a:prstGeom>
          <a:noFill/>
          <a:ln>
            <a:noFill/>
          </a:ln>
        </p:spPr>
        <p:txBody>
          <a:bodyPr anchorCtr="0" anchor="ctr" bIns="0" lIns="0" spcFirstLastPara="1" rIns="0" wrap="square" tIns="45700">
            <a:normAutofit/>
          </a:bodyPr>
          <a:lstStyle>
            <a:lvl1pPr indent="-228600" lvl="0" marL="457200" rtl="0" algn="l">
              <a:lnSpc>
                <a:spcPct val="90000"/>
              </a:lnSpc>
              <a:spcBef>
                <a:spcPts val="0"/>
              </a:spcBef>
              <a:spcAft>
                <a:spcPts val="0"/>
              </a:spcAft>
              <a:buClr>
                <a:schemeClr val="lt2"/>
              </a:buClr>
              <a:buSzPts val="2000"/>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38" name="Google Shape;638;p30"/>
          <p:cNvSpPr txBox="1"/>
          <p:nvPr>
            <p:ph idx="14" type="body"/>
          </p:nvPr>
        </p:nvSpPr>
        <p:spPr>
          <a:xfrm>
            <a:off x="7900319" y="4671712"/>
            <a:ext cx="2223900" cy="5196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1400"/>
              <a:buNone/>
              <a:defRPr i="0" sz="14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39" name="Google Shape;639;p30"/>
          <p:cNvSpPr txBox="1"/>
          <p:nvPr>
            <p:ph idx="15" type="body"/>
          </p:nvPr>
        </p:nvSpPr>
        <p:spPr>
          <a:xfrm>
            <a:off x="4940427" y="4830765"/>
            <a:ext cx="2048400" cy="5196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0"/>
              </a:spcBef>
              <a:spcAft>
                <a:spcPts val="0"/>
              </a:spcAft>
              <a:buClr>
                <a:schemeClr val="dk1"/>
              </a:buClr>
              <a:buSzPts val="1400"/>
              <a:buNone/>
              <a:defRPr i="0" sz="14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40" name="Google Shape;640;p30"/>
          <p:cNvSpPr txBox="1"/>
          <p:nvPr>
            <p:ph idx="16" type="body"/>
          </p:nvPr>
        </p:nvSpPr>
        <p:spPr>
          <a:xfrm>
            <a:off x="823358" y="2023413"/>
            <a:ext cx="558300" cy="896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000"/>
              </a:spcBef>
              <a:spcAft>
                <a:spcPts val="0"/>
              </a:spcAft>
              <a:buSzPts val="7000"/>
              <a:buNone/>
              <a:defRPr b="1" sz="7000">
                <a:latin typeface="Gill Sans"/>
                <a:ea typeface="Gill Sans"/>
                <a:cs typeface="Gill Sans"/>
                <a:sym typeface="Gill Sans"/>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41" name="Google Shape;641;p30"/>
          <p:cNvSpPr txBox="1"/>
          <p:nvPr>
            <p:ph idx="17" type="body"/>
          </p:nvPr>
        </p:nvSpPr>
        <p:spPr>
          <a:xfrm>
            <a:off x="4912823" y="1999493"/>
            <a:ext cx="558300" cy="896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000"/>
              </a:spcBef>
              <a:spcAft>
                <a:spcPts val="0"/>
              </a:spcAft>
              <a:buSzPts val="7000"/>
              <a:buNone/>
              <a:defRPr b="1" sz="7000">
                <a:latin typeface="Gill Sans"/>
                <a:ea typeface="Gill Sans"/>
                <a:cs typeface="Gill Sans"/>
                <a:sym typeface="Gill Sans"/>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42" name="Google Shape;642;p30"/>
          <p:cNvSpPr txBox="1"/>
          <p:nvPr>
            <p:ph idx="18" type="body"/>
          </p:nvPr>
        </p:nvSpPr>
        <p:spPr>
          <a:xfrm>
            <a:off x="7873424" y="2002966"/>
            <a:ext cx="558300" cy="896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000"/>
              </a:spcBef>
              <a:spcAft>
                <a:spcPts val="0"/>
              </a:spcAft>
              <a:buSzPts val="7000"/>
              <a:buNone/>
              <a:defRPr b="1" sz="7000">
                <a:latin typeface="Gill Sans"/>
                <a:ea typeface="Gill Sans"/>
                <a:cs typeface="Gill Sans"/>
                <a:sym typeface="Gill Sans"/>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43" name="Google Shape;643;p30"/>
          <p:cNvSpPr txBox="1"/>
          <p:nvPr>
            <p:ph idx="19" type="body"/>
          </p:nvPr>
        </p:nvSpPr>
        <p:spPr>
          <a:xfrm>
            <a:off x="2359124" y="5706529"/>
            <a:ext cx="8993100" cy="365100"/>
          </a:xfrm>
          <a:prstGeom prst="rect">
            <a:avLst/>
          </a:prstGeom>
          <a:noFill/>
          <a:ln>
            <a:noFill/>
          </a:ln>
        </p:spPr>
        <p:txBody>
          <a:bodyPr anchorCtr="0" anchor="t" bIns="0" lIns="0" spcFirstLastPara="1" rIns="0" wrap="square" tIns="0">
            <a:normAutofit/>
          </a:bodyPr>
          <a:lstStyle>
            <a:lvl1pPr indent="-228600" lvl="0" marL="457200" rtl="0" algn="r">
              <a:lnSpc>
                <a:spcPct val="100000"/>
              </a:lnSpc>
              <a:spcBef>
                <a:spcPts val="0"/>
              </a:spcBef>
              <a:spcAft>
                <a:spcPts val="0"/>
              </a:spcAft>
              <a:buClr>
                <a:schemeClr val="lt2"/>
              </a:buClr>
              <a:buSzPts val="1400"/>
              <a:buNone/>
              <a:defRPr i="0" sz="1400">
                <a:solidFill>
                  <a:schemeClr val="lt2"/>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44" name="Google Shape;644;p30"/>
          <p:cNvSpPr txBox="1"/>
          <p:nvPr>
            <p:ph type="title"/>
          </p:nvPr>
        </p:nvSpPr>
        <p:spPr>
          <a:xfrm>
            <a:off x="839789" y="780001"/>
            <a:ext cx="10512300" cy="606600"/>
          </a:xfrm>
          <a:prstGeom prst="rect">
            <a:avLst/>
          </a:prstGeom>
          <a:noFill/>
          <a:ln>
            <a:noFill/>
          </a:ln>
        </p:spPr>
        <p:txBody>
          <a:bodyPr anchorCtr="0" anchor="t" bIns="0" lIns="0" spcFirstLastPara="1" rIns="0" wrap="square" tIns="0">
            <a:normAutofit/>
          </a:bodyPr>
          <a:lstStyle>
            <a:lvl1pPr lvl="0" rtl="0" algn="r">
              <a:lnSpc>
                <a:spcPct val="90000"/>
              </a:lnSpc>
              <a:spcBef>
                <a:spcPts val="0"/>
              </a:spcBef>
              <a:spcAft>
                <a:spcPts val="0"/>
              </a:spcAft>
              <a:buClr>
                <a:schemeClr val="lt2"/>
              </a:buClr>
              <a:buSzPts val="3600"/>
              <a:buFont typeface="Gill Sans"/>
              <a:buNone/>
              <a:defRPr b="1" sz="3600">
                <a:solidFill>
                  <a:schemeClr val="lt2"/>
                </a:solidFill>
                <a:latin typeface="Gill Sans"/>
                <a:ea typeface="Gill Sans"/>
                <a:cs typeface="Gill Sans"/>
                <a:sym typeface="Gill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5" name="Google Shape;645;p30"/>
          <p:cNvSpPr/>
          <p:nvPr>
            <p:ph idx="20" type="pic"/>
          </p:nvPr>
        </p:nvSpPr>
        <p:spPr>
          <a:xfrm>
            <a:off x="7900319" y="3779907"/>
            <a:ext cx="1481400" cy="7590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grpSp>
        <p:nvGrpSpPr>
          <p:cNvPr id="646" name="Google Shape;646;p30"/>
          <p:cNvGrpSpPr/>
          <p:nvPr/>
        </p:nvGrpSpPr>
        <p:grpSpPr>
          <a:xfrm flipH="1">
            <a:off x="4415994" y="1375202"/>
            <a:ext cx="7776009" cy="100800"/>
            <a:chOff x="-322289" y="3240138"/>
            <a:chExt cx="5070098" cy="100800"/>
          </a:xfrm>
        </p:grpSpPr>
        <p:cxnSp>
          <p:nvCxnSpPr>
            <p:cNvPr id="647" name="Google Shape;647;p30"/>
            <p:cNvCxnSpPr/>
            <p:nvPr/>
          </p:nvCxnSpPr>
          <p:spPr>
            <a:xfrm>
              <a:off x="-322289" y="3290538"/>
              <a:ext cx="5070000" cy="0"/>
            </a:xfrm>
            <a:prstGeom prst="straightConnector1">
              <a:avLst/>
            </a:prstGeom>
            <a:noFill/>
            <a:ln cap="flat" cmpd="sng" w="9525">
              <a:solidFill>
                <a:srgbClr val="7F7F7F"/>
              </a:solidFill>
              <a:prstDash val="solid"/>
              <a:miter lim="800000"/>
              <a:headEnd len="sm" w="sm" type="none"/>
              <a:tailEnd len="sm" w="sm" type="none"/>
            </a:ln>
          </p:spPr>
        </p:cxnSp>
        <p:sp>
          <p:nvSpPr>
            <p:cNvPr id="648" name="Google Shape;648;p30"/>
            <p:cNvSpPr/>
            <p:nvPr/>
          </p:nvSpPr>
          <p:spPr>
            <a:xfrm>
              <a:off x="4682109" y="3240138"/>
              <a:ext cx="657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Image">
  <p:cSld name="Section Header with Image">
    <p:spTree>
      <p:nvGrpSpPr>
        <p:cNvPr id="39" name="Shape 39"/>
        <p:cNvGrpSpPr/>
        <p:nvPr/>
      </p:nvGrpSpPr>
      <p:grpSpPr>
        <a:xfrm>
          <a:off x="0" y="0"/>
          <a:ext cx="0" cy="0"/>
          <a:chOff x="0" y="0"/>
          <a:chExt cx="0" cy="0"/>
        </a:xfrm>
      </p:grpSpPr>
      <p:sp>
        <p:nvSpPr>
          <p:cNvPr id="40" name="Google Shape;40;p4"/>
          <p:cNvSpPr/>
          <p:nvPr>
            <p:ph idx="2" type="pic"/>
          </p:nvPr>
        </p:nvSpPr>
        <p:spPr>
          <a:xfrm>
            <a:off x="0" y="0"/>
            <a:ext cx="6083400" cy="68580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800"/>
              <a:buFont typeface="Arial"/>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41" name="Google Shape;41;p4"/>
          <p:cNvSpPr/>
          <p:nvPr/>
        </p:nvSpPr>
        <p:spPr>
          <a:xfrm>
            <a:off x="6083808" y="0"/>
            <a:ext cx="6108300" cy="6858000"/>
          </a:xfrm>
          <a:prstGeom prst="rect">
            <a:avLst/>
          </a:prstGeom>
          <a:gradFill>
            <a:gsLst>
              <a:gs pos="0">
                <a:schemeClr val="accent2"/>
              </a:gs>
              <a:gs pos="36000">
                <a:srgbClr val="0F1722"/>
              </a:gs>
              <a:gs pos="69000">
                <a:srgbClr val="0F1722"/>
              </a:gs>
              <a:gs pos="100000">
                <a:schemeClr val="accent5"/>
              </a:gs>
            </a:gsLst>
            <a:lin ang="1890004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2" name="Google Shape;42;p4"/>
          <p:cNvSpPr txBox="1"/>
          <p:nvPr>
            <p:ph type="title"/>
          </p:nvPr>
        </p:nvSpPr>
        <p:spPr>
          <a:xfrm>
            <a:off x="6769768" y="2133599"/>
            <a:ext cx="4619100" cy="24924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2"/>
              </a:buClr>
              <a:buSzPts val="6000"/>
              <a:buFont typeface="Gill Sans"/>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 name="Google Shape;43;p4"/>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4" name="Google Shape;44;p4"/>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5" name="Google Shape;45;p4"/>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46" name="Google Shape;46;p4"/>
          <p:cNvGrpSpPr/>
          <p:nvPr/>
        </p:nvGrpSpPr>
        <p:grpSpPr>
          <a:xfrm>
            <a:off x="6769771" y="1947412"/>
            <a:ext cx="2520106" cy="102356"/>
            <a:chOff x="3631690" y="2252140"/>
            <a:chExt cx="4389664" cy="102356"/>
          </a:xfrm>
        </p:grpSpPr>
        <p:sp>
          <p:nvSpPr>
            <p:cNvPr id="47" name="Google Shape;47;p4"/>
            <p:cNvSpPr/>
            <p:nvPr/>
          </p:nvSpPr>
          <p:spPr>
            <a:xfrm>
              <a:off x="3631690" y="2253996"/>
              <a:ext cx="175200" cy="1005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48" name="Google Shape;48;p4"/>
            <p:cNvCxnSpPr/>
            <p:nvPr/>
          </p:nvCxnSpPr>
          <p:spPr>
            <a:xfrm>
              <a:off x="3681984" y="2307679"/>
              <a:ext cx="4201500" cy="0"/>
            </a:xfrm>
            <a:prstGeom prst="straightConnector1">
              <a:avLst/>
            </a:prstGeom>
            <a:noFill/>
            <a:ln cap="flat" cmpd="sng" w="12700">
              <a:solidFill>
                <a:srgbClr val="7F7F7F"/>
              </a:solidFill>
              <a:prstDash val="solid"/>
              <a:miter lim="800000"/>
              <a:headEnd len="sm" w="sm" type="none"/>
              <a:tailEnd len="sm" w="sm" type="none"/>
            </a:ln>
          </p:spPr>
        </p:cxnSp>
        <p:sp>
          <p:nvSpPr>
            <p:cNvPr id="49" name="Google Shape;49;p4"/>
            <p:cNvSpPr/>
            <p:nvPr/>
          </p:nvSpPr>
          <p:spPr>
            <a:xfrm>
              <a:off x="7845854" y="2252140"/>
              <a:ext cx="175500" cy="1005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grpSp>
        <p:nvGrpSpPr>
          <p:cNvPr id="50" name="Google Shape;50;p4"/>
          <p:cNvGrpSpPr/>
          <p:nvPr/>
        </p:nvGrpSpPr>
        <p:grpSpPr>
          <a:xfrm>
            <a:off x="6769770" y="4654084"/>
            <a:ext cx="2520106" cy="100500"/>
            <a:chOff x="3631690" y="2253996"/>
            <a:chExt cx="4389663" cy="100500"/>
          </a:xfrm>
        </p:grpSpPr>
        <p:sp>
          <p:nvSpPr>
            <p:cNvPr id="51" name="Google Shape;51;p4"/>
            <p:cNvSpPr/>
            <p:nvPr/>
          </p:nvSpPr>
          <p:spPr>
            <a:xfrm>
              <a:off x="3631690" y="2253996"/>
              <a:ext cx="175200" cy="1005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52" name="Google Shape;52;p4"/>
            <p:cNvCxnSpPr/>
            <p:nvPr/>
          </p:nvCxnSpPr>
          <p:spPr>
            <a:xfrm>
              <a:off x="3681984" y="2307679"/>
              <a:ext cx="4201500" cy="0"/>
            </a:xfrm>
            <a:prstGeom prst="straightConnector1">
              <a:avLst/>
            </a:prstGeom>
            <a:noFill/>
            <a:ln cap="flat" cmpd="sng" w="12700">
              <a:solidFill>
                <a:srgbClr val="7F7F7F"/>
              </a:solidFill>
              <a:prstDash val="solid"/>
              <a:miter lim="800000"/>
              <a:headEnd len="sm" w="sm" type="none"/>
              <a:tailEnd len="sm" w="sm" type="none"/>
            </a:ln>
          </p:spPr>
        </p:cxnSp>
        <p:sp>
          <p:nvSpPr>
            <p:cNvPr id="53" name="Google Shape;53;p4"/>
            <p:cNvSpPr/>
            <p:nvPr/>
          </p:nvSpPr>
          <p:spPr>
            <a:xfrm>
              <a:off x="7845853" y="2253996"/>
              <a:ext cx="175500" cy="1005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54" name="Google Shape;54;p4"/>
          <p:cNvSpPr txBox="1"/>
          <p:nvPr>
            <p:ph idx="1" type="subTitle"/>
          </p:nvPr>
        </p:nvSpPr>
        <p:spPr>
          <a:xfrm>
            <a:off x="6769767" y="4889444"/>
            <a:ext cx="4619100" cy="5907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chemeClr val="dk1"/>
              </a:buClr>
              <a:buSzPts val="2800"/>
              <a:buNone/>
              <a:defRPr b="1" sz="2800">
                <a:latin typeface="Quattrocento Sans"/>
                <a:ea typeface="Quattrocento Sans"/>
                <a:cs typeface="Quattrocento Sans"/>
                <a:sym typeface="Quattrocento Sans"/>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55" name="Google Shape;55;p4"/>
          <p:cNvSpPr/>
          <p:nvPr>
            <p:ph idx="3" type="pic"/>
          </p:nvPr>
        </p:nvSpPr>
        <p:spPr>
          <a:xfrm>
            <a:off x="3706368" y="3079602"/>
            <a:ext cx="1481400" cy="7590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9" name="Shape 649"/>
        <p:cNvGrpSpPr/>
        <p:nvPr/>
      </p:nvGrpSpPr>
      <p:grpSpPr>
        <a:xfrm>
          <a:off x="0" y="0"/>
          <a:ext cx="0" cy="0"/>
          <a:chOff x="0" y="0"/>
          <a:chExt cx="0" cy="0"/>
        </a:xfrm>
      </p:grpSpPr>
      <p:sp>
        <p:nvSpPr>
          <p:cNvPr id="650" name="Google Shape;650;p31"/>
          <p:cNvSpPr/>
          <p:nvPr/>
        </p:nvSpPr>
        <p:spPr>
          <a:xfrm>
            <a:off x="0" y="0"/>
            <a:ext cx="12192000" cy="4416600"/>
          </a:xfrm>
          <a:prstGeom prst="rect">
            <a:avLst/>
          </a:prstGeom>
          <a:blipFill rotWithShape="1">
            <a:blip r:embed="rId2">
              <a:alphaModFix/>
            </a:blip>
            <a:stretch>
              <a:fillRect b="0" l="-839" r="-839"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51" name="Google Shape;651;p31"/>
          <p:cNvSpPr txBox="1"/>
          <p:nvPr>
            <p:ph type="ctrTitle"/>
          </p:nvPr>
        </p:nvSpPr>
        <p:spPr>
          <a:xfrm>
            <a:off x="1524000" y="2462986"/>
            <a:ext cx="9144000" cy="17862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lt2"/>
              </a:buClr>
              <a:buSzPts val="6000"/>
              <a:buFont typeface="Gill Sans"/>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2" name="Google Shape;652;p31"/>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3" name="Google Shape;653;p31"/>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4" name="Google Shape;654;p31"/>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55" name="Google Shape;655;p31"/>
          <p:cNvSpPr/>
          <p:nvPr/>
        </p:nvSpPr>
        <p:spPr>
          <a:xfrm>
            <a:off x="0" y="4416552"/>
            <a:ext cx="12192000" cy="2441400"/>
          </a:xfrm>
          <a:prstGeom prst="rect">
            <a:avLst/>
          </a:prstGeom>
          <a:gradFill>
            <a:gsLst>
              <a:gs pos="0">
                <a:schemeClr val="accent2"/>
              </a:gs>
              <a:gs pos="34000">
                <a:srgbClr val="0F1722"/>
              </a:gs>
              <a:gs pos="69000">
                <a:srgbClr val="0F1722"/>
              </a:gs>
              <a:gs pos="100000">
                <a:schemeClr val="accent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56" name="Google Shape;656;p31"/>
          <p:cNvSpPr txBox="1"/>
          <p:nvPr>
            <p:ph idx="1" type="subTitle"/>
          </p:nvPr>
        </p:nvSpPr>
        <p:spPr>
          <a:xfrm>
            <a:off x="1524000" y="4734696"/>
            <a:ext cx="9144000" cy="4599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chemeClr val="dk1"/>
              </a:buClr>
              <a:buSzPts val="2800"/>
              <a:buNone/>
              <a:defRPr b="1" sz="2800">
                <a:latin typeface="Quattrocento Sans"/>
                <a:ea typeface="Quattrocento Sans"/>
                <a:cs typeface="Quattrocento Sans"/>
                <a:sym typeface="Quattrocento Sans"/>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grpSp>
        <p:nvGrpSpPr>
          <p:cNvPr id="657" name="Google Shape;657;p31"/>
          <p:cNvGrpSpPr/>
          <p:nvPr/>
        </p:nvGrpSpPr>
        <p:grpSpPr>
          <a:xfrm>
            <a:off x="3619265" y="2253996"/>
            <a:ext cx="4953387" cy="100500"/>
            <a:chOff x="3631692" y="2253996"/>
            <a:chExt cx="4953387" cy="100500"/>
          </a:xfrm>
        </p:grpSpPr>
        <p:sp>
          <p:nvSpPr>
            <p:cNvPr id="658" name="Google Shape;658;p31"/>
            <p:cNvSpPr/>
            <p:nvPr/>
          </p:nvSpPr>
          <p:spPr>
            <a:xfrm>
              <a:off x="3631692" y="2253996"/>
              <a:ext cx="100500" cy="1005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659" name="Google Shape;659;p31"/>
            <p:cNvCxnSpPr/>
            <p:nvPr/>
          </p:nvCxnSpPr>
          <p:spPr>
            <a:xfrm>
              <a:off x="3681984" y="2307679"/>
              <a:ext cx="4827900" cy="0"/>
            </a:xfrm>
            <a:prstGeom prst="straightConnector1">
              <a:avLst/>
            </a:prstGeom>
            <a:noFill/>
            <a:ln cap="flat" cmpd="sng" w="12700">
              <a:solidFill>
                <a:srgbClr val="7F7F7F"/>
              </a:solidFill>
              <a:prstDash val="solid"/>
              <a:miter lim="800000"/>
              <a:headEnd len="sm" w="sm" type="none"/>
              <a:tailEnd len="sm" w="sm" type="none"/>
            </a:ln>
          </p:spPr>
        </p:cxnSp>
        <p:sp>
          <p:nvSpPr>
            <p:cNvPr id="660" name="Google Shape;660;p31"/>
            <p:cNvSpPr/>
            <p:nvPr/>
          </p:nvSpPr>
          <p:spPr>
            <a:xfrm>
              <a:off x="8484579" y="2253996"/>
              <a:ext cx="100500" cy="1005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grpSp>
        <p:nvGrpSpPr>
          <p:cNvPr id="661" name="Google Shape;661;p31"/>
          <p:cNvGrpSpPr/>
          <p:nvPr/>
        </p:nvGrpSpPr>
        <p:grpSpPr>
          <a:xfrm>
            <a:off x="4652584" y="5305363"/>
            <a:ext cx="2886798" cy="100500"/>
            <a:chOff x="3631690" y="2253996"/>
            <a:chExt cx="5028388" cy="100500"/>
          </a:xfrm>
        </p:grpSpPr>
        <p:sp>
          <p:nvSpPr>
            <p:cNvPr id="662" name="Google Shape;662;p31"/>
            <p:cNvSpPr/>
            <p:nvPr/>
          </p:nvSpPr>
          <p:spPr>
            <a:xfrm>
              <a:off x="3631690" y="2253996"/>
              <a:ext cx="175200" cy="1005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663" name="Google Shape;663;p31"/>
            <p:cNvCxnSpPr/>
            <p:nvPr/>
          </p:nvCxnSpPr>
          <p:spPr>
            <a:xfrm>
              <a:off x="3681984" y="2307679"/>
              <a:ext cx="4827900" cy="0"/>
            </a:xfrm>
            <a:prstGeom prst="straightConnector1">
              <a:avLst/>
            </a:prstGeom>
            <a:noFill/>
            <a:ln cap="flat" cmpd="sng" w="12700">
              <a:solidFill>
                <a:srgbClr val="7F7F7F"/>
              </a:solidFill>
              <a:prstDash val="solid"/>
              <a:miter lim="800000"/>
              <a:headEnd len="sm" w="sm" type="none"/>
              <a:tailEnd len="sm" w="sm" type="none"/>
            </a:ln>
          </p:spPr>
        </p:cxnSp>
        <p:sp>
          <p:nvSpPr>
            <p:cNvPr id="664" name="Google Shape;664;p31"/>
            <p:cNvSpPr/>
            <p:nvPr/>
          </p:nvSpPr>
          <p:spPr>
            <a:xfrm>
              <a:off x="8484578" y="2253996"/>
              <a:ext cx="175500" cy="1005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65" name="Shape 665"/>
        <p:cNvGrpSpPr/>
        <p:nvPr/>
      </p:nvGrpSpPr>
      <p:grpSpPr>
        <a:xfrm>
          <a:off x="0" y="0"/>
          <a:ext cx="0" cy="0"/>
          <a:chOff x="0" y="0"/>
          <a:chExt cx="0" cy="0"/>
        </a:xfrm>
      </p:grpSpPr>
      <p:sp>
        <p:nvSpPr>
          <p:cNvPr id="666" name="Google Shape;666;p32"/>
          <p:cNvSpPr/>
          <p:nvPr/>
        </p:nvSpPr>
        <p:spPr>
          <a:xfrm>
            <a:off x="6083808" y="0"/>
            <a:ext cx="6108300" cy="6858000"/>
          </a:xfrm>
          <a:prstGeom prst="rect">
            <a:avLst/>
          </a:prstGeom>
          <a:gradFill>
            <a:gsLst>
              <a:gs pos="0">
                <a:schemeClr val="accent2"/>
              </a:gs>
              <a:gs pos="36000">
                <a:srgbClr val="0F1722"/>
              </a:gs>
              <a:gs pos="69000">
                <a:srgbClr val="0F1722"/>
              </a:gs>
              <a:gs pos="100000">
                <a:schemeClr val="accent5"/>
              </a:gs>
            </a:gsLst>
            <a:lin ang="1890004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67" name="Google Shape;667;p32"/>
          <p:cNvSpPr txBox="1"/>
          <p:nvPr>
            <p:ph type="title"/>
          </p:nvPr>
        </p:nvSpPr>
        <p:spPr>
          <a:xfrm>
            <a:off x="6769768" y="2133599"/>
            <a:ext cx="4619100" cy="24924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2"/>
              </a:buClr>
              <a:buSzPts val="6000"/>
              <a:buFont typeface="Gill Sans"/>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8" name="Google Shape;668;p32"/>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9" name="Google Shape;669;p32"/>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0" name="Google Shape;670;p32"/>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671" name="Google Shape;671;p32"/>
          <p:cNvGrpSpPr/>
          <p:nvPr/>
        </p:nvGrpSpPr>
        <p:grpSpPr>
          <a:xfrm>
            <a:off x="6769771" y="1947412"/>
            <a:ext cx="2520106" cy="102356"/>
            <a:chOff x="3631690" y="2252140"/>
            <a:chExt cx="4389664" cy="102356"/>
          </a:xfrm>
        </p:grpSpPr>
        <p:sp>
          <p:nvSpPr>
            <p:cNvPr id="672" name="Google Shape;672;p32"/>
            <p:cNvSpPr/>
            <p:nvPr/>
          </p:nvSpPr>
          <p:spPr>
            <a:xfrm>
              <a:off x="3631690" y="2253996"/>
              <a:ext cx="175200" cy="1005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673" name="Google Shape;673;p32"/>
            <p:cNvCxnSpPr/>
            <p:nvPr/>
          </p:nvCxnSpPr>
          <p:spPr>
            <a:xfrm>
              <a:off x="3681984" y="2307679"/>
              <a:ext cx="4201500" cy="0"/>
            </a:xfrm>
            <a:prstGeom prst="straightConnector1">
              <a:avLst/>
            </a:prstGeom>
            <a:noFill/>
            <a:ln cap="flat" cmpd="sng" w="12700">
              <a:solidFill>
                <a:srgbClr val="7F7F7F"/>
              </a:solidFill>
              <a:prstDash val="solid"/>
              <a:miter lim="800000"/>
              <a:headEnd len="sm" w="sm" type="none"/>
              <a:tailEnd len="sm" w="sm" type="none"/>
            </a:ln>
          </p:spPr>
        </p:cxnSp>
        <p:sp>
          <p:nvSpPr>
            <p:cNvPr id="674" name="Google Shape;674;p32"/>
            <p:cNvSpPr/>
            <p:nvPr/>
          </p:nvSpPr>
          <p:spPr>
            <a:xfrm>
              <a:off x="7845854" y="2252140"/>
              <a:ext cx="175500" cy="1005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grpSp>
        <p:nvGrpSpPr>
          <p:cNvPr id="675" name="Google Shape;675;p32"/>
          <p:cNvGrpSpPr/>
          <p:nvPr/>
        </p:nvGrpSpPr>
        <p:grpSpPr>
          <a:xfrm>
            <a:off x="6769770" y="4654084"/>
            <a:ext cx="2520106" cy="100500"/>
            <a:chOff x="3631690" y="2253996"/>
            <a:chExt cx="4389663" cy="100500"/>
          </a:xfrm>
        </p:grpSpPr>
        <p:sp>
          <p:nvSpPr>
            <p:cNvPr id="676" name="Google Shape;676;p32"/>
            <p:cNvSpPr/>
            <p:nvPr/>
          </p:nvSpPr>
          <p:spPr>
            <a:xfrm>
              <a:off x="3631690" y="2253996"/>
              <a:ext cx="175200" cy="1005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677" name="Google Shape;677;p32"/>
            <p:cNvCxnSpPr/>
            <p:nvPr/>
          </p:nvCxnSpPr>
          <p:spPr>
            <a:xfrm>
              <a:off x="3681984" y="2307679"/>
              <a:ext cx="4201500" cy="0"/>
            </a:xfrm>
            <a:prstGeom prst="straightConnector1">
              <a:avLst/>
            </a:prstGeom>
            <a:noFill/>
            <a:ln cap="flat" cmpd="sng" w="12700">
              <a:solidFill>
                <a:srgbClr val="7F7F7F"/>
              </a:solidFill>
              <a:prstDash val="solid"/>
              <a:miter lim="800000"/>
              <a:headEnd len="sm" w="sm" type="none"/>
              <a:tailEnd len="sm" w="sm" type="none"/>
            </a:ln>
          </p:spPr>
        </p:cxnSp>
        <p:sp>
          <p:nvSpPr>
            <p:cNvPr id="678" name="Google Shape;678;p32"/>
            <p:cNvSpPr/>
            <p:nvPr/>
          </p:nvSpPr>
          <p:spPr>
            <a:xfrm>
              <a:off x="7845853" y="2253996"/>
              <a:ext cx="175500" cy="1005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679" name="Google Shape;679;p32"/>
          <p:cNvSpPr txBox="1"/>
          <p:nvPr>
            <p:ph idx="1" type="subTitle"/>
          </p:nvPr>
        </p:nvSpPr>
        <p:spPr>
          <a:xfrm>
            <a:off x="6769767" y="4889444"/>
            <a:ext cx="4619100" cy="5907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chemeClr val="dk1"/>
              </a:buClr>
              <a:buSzPts val="2800"/>
              <a:buNone/>
              <a:defRPr b="1" sz="2800">
                <a:latin typeface="Quattrocento Sans"/>
                <a:ea typeface="Quattrocento Sans"/>
                <a:cs typeface="Quattrocento Sans"/>
                <a:sym typeface="Quattrocento Sans"/>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80" name="Shape 680"/>
        <p:cNvGrpSpPr/>
        <p:nvPr/>
      </p:nvGrpSpPr>
      <p:grpSpPr>
        <a:xfrm>
          <a:off x="0" y="0"/>
          <a:ext cx="0" cy="0"/>
          <a:chOff x="0" y="0"/>
          <a:chExt cx="0" cy="0"/>
        </a:xfrm>
      </p:grpSpPr>
      <p:sp>
        <p:nvSpPr>
          <p:cNvPr id="681" name="Google Shape;681;p33"/>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82" name="Google Shape;682;p33"/>
          <p:cNvSpPr txBox="1"/>
          <p:nvPr>
            <p:ph type="title"/>
          </p:nvPr>
        </p:nvSpPr>
        <p:spPr>
          <a:xfrm>
            <a:off x="838200" y="365126"/>
            <a:ext cx="10515600" cy="6531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83" name="Google Shape;683;p33"/>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4" name="Google Shape;684;p33"/>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5" name="Google Shape;685;p33"/>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86" name="Google Shape;686;p33"/>
          <p:cNvSpPr txBox="1"/>
          <p:nvPr>
            <p:ph idx="1" type="body"/>
          </p:nvPr>
        </p:nvSpPr>
        <p:spPr>
          <a:xfrm>
            <a:off x="838200" y="1187777"/>
            <a:ext cx="10515600" cy="4534200"/>
          </a:xfrm>
          <a:prstGeom prst="rect">
            <a:avLst/>
          </a:prstGeom>
          <a:noFill/>
          <a:ln>
            <a:noFill/>
          </a:ln>
        </p:spPr>
        <p:txBody>
          <a:bodyPr anchorCtr="0" anchor="t" bIns="45700" lIns="91425" spcFirstLastPara="1" rIns="91425" wrap="square" tIns="45700">
            <a:normAutofit/>
          </a:bodyPr>
          <a:lstStyle>
            <a:lvl1pPr indent="-406400" lvl="0" marL="457200" rtl="0" algn="l">
              <a:lnSpc>
                <a:spcPct val="90000"/>
              </a:lnSpc>
              <a:spcBef>
                <a:spcPts val="1000"/>
              </a:spcBef>
              <a:spcAft>
                <a:spcPts val="0"/>
              </a:spcAft>
              <a:buClr>
                <a:schemeClr val="lt2"/>
              </a:buClr>
              <a:buSzPts val="2800"/>
              <a:buChar char="•"/>
              <a:defRPr>
                <a:solidFill>
                  <a:schemeClr val="lt2"/>
                </a:solidFill>
              </a:defRPr>
            </a:lvl1pPr>
            <a:lvl2pPr indent="-381000" lvl="1" marL="914400" rtl="0" algn="l">
              <a:lnSpc>
                <a:spcPct val="90000"/>
              </a:lnSpc>
              <a:spcBef>
                <a:spcPts val="500"/>
              </a:spcBef>
              <a:spcAft>
                <a:spcPts val="0"/>
              </a:spcAft>
              <a:buClr>
                <a:schemeClr val="lt2"/>
              </a:buClr>
              <a:buSzPts val="2400"/>
              <a:buChar char="•"/>
              <a:defRPr>
                <a:solidFill>
                  <a:schemeClr val="lt2"/>
                </a:solidFill>
              </a:defRPr>
            </a:lvl2pPr>
            <a:lvl3pPr indent="-355600" lvl="2" marL="1371600" rtl="0" algn="l">
              <a:lnSpc>
                <a:spcPct val="90000"/>
              </a:lnSpc>
              <a:spcBef>
                <a:spcPts val="500"/>
              </a:spcBef>
              <a:spcAft>
                <a:spcPts val="0"/>
              </a:spcAft>
              <a:buClr>
                <a:schemeClr val="lt2"/>
              </a:buClr>
              <a:buSzPts val="2000"/>
              <a:buChar char="•"/>
              <a:defRPr>
                <a:solidFill>
                  <a:schemeClr val="lt2"/>
                </a:solidFill>
              </a:defRPr>
            </a:lvl3pPr>
            <a:lvl4pPr indent="-342900" lvl="3" marL="1828800" rtl="0" algn="l">
              <a:lnSpc>
                <a:spcPct val="90000"/>
              </a:lnSpc>
              <a:spcBef>
                <a:spcPts val="500"/>
              </a:spcBef>
              <a:spcAft>
                <a:spcPts val="0"/>
              </a:spcAft>
              <a:buClr>
                <a:schemeClr val="lt2"/>
              </a:buClr>
              <a:buSzPts val="1800"/>
              <a:buChar char="•"/>
              <a:defRPr>
                <a:solidFill>
                  <a:schemeClr val="lt2"/>
                </a:solidFill>
              </a:defRPr>
            </a:lvl4pPr>
            <a:lvl5pPr indent="-342900" lvl="4" marL="2286000" rtl="0" algn="l">
              <a:lnSpc>
                <a:spcPct val="90000"/>
              </a:lnSpc>
              <a:spcBef>
                <a:spcPts val="500"/>
              </a:spcBef>
              <a:spcAft>
                <a:spcPts val="0"/>
              </a:spcAft>
              <a:buClr>
                <a:schemeClr val="lt2"/>
              </a:buClr>
              <a:buSzPts val="1800"/>
              <a:buChar char="•"/>
              <a:defRPr>
                <a:solidFill>
                  <a:schemeClr val="lt2"/>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87" name="Shape 687"/>
        <p:cNvGrpSpPr/>
        <p:nvPr/>
      </p:nvGrpSpPr>
      <p:grpSpPr>
        <a:xfrm>
          <a:off x="0" y="0"/>
          <a:ext cx="0" cy="0"/>
          <a:chOff x="0" y="0"/>
          <a:chExt cx="0" cy="0"/>
        </a:xfrm>
      </p:grpSpPr>
      <p:sp>
        <p:nvSpPr>
          <p:cNvPr id="688" name="Google Shape;688;p34"/>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89" name="Google Shape;689;p34"/>
          <p:cNvSpPr txBox="1"/>
          <p:nvPr>
            <p:ph type="title"/>
          </p:nvPr>
        </p:nvSpPr>
        <p:spPr>
          <a:xfrm>
            <a:off x="838200" y="365126"/>
            <a:ext cx="10515600" cy="6531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0" name="Google Shape;690;p34"/>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1" name="Google Shape;691;p34"/>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2" name="Google Shape;692;p34"/>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93" name="Google Shape;693;p34"/>
          <p:cNvSpPr txBox="1"/>
          <p:nvPr>
            <p:ph idx="1" type="body"/>
          </p:nvPr>
        </p:nvSpPr>
        <p:spPr>
          <a:xfrm>
            <a:off x="838200" y="1159497"/>
            <a:ext cx="5181600" cy="4543800"/>
          </a:xfrm>
          <a:prstGeom prst="rect">
            <a:avLst/>
          </a:prstGeom>
          <a:noFill/>
          <a:ln>
            <a:noFill/>
          </a:ln>
        </p:spPr>
        <p:txBody>
          <a:bodyPr anchorCtr="0" anchor="t" bIns="45700" lIns="91425" spcFirstLastPara="1" rIns="91425" wrap="square" tIns="45700">
            <a:normAutofit/>
          </a:bodyPr>
          <a:lstStyle>
            <a:lvl1pPr indent="-355600" lvl="0" marL="457200" rtl="0" algn="l">
              <a:lnSpc>
                <a:spcPct val="90000"/>
              </a:lnSpc>
              <a:spcBef>
                <a:spcPts val="1000"/>
              </a:spcBef>
              <a:spcAft>
                <a:spcPts val="0"/>
              </a:spcAft>
              <a:buClr>
                <a:schemeClr val="lt2"/>
              </a:buClr>
              <a:buSzPts val="2000"/>
              <a:buChar char="•"/>
              <a:defRPr sz="2000">
                <a:solidFill>
                  <a:schemeClr val="lt2"/>
                </a:solidFill>
              </a:defRPr>
            </a:lvl1pPr>
            <a:lvl2pPr indent="-342900" lvl="1" marL="914400" rtl="0" algn="l">
              <a:lnSpc>
                <a:spcPct val="90000"/>
              </a:lnSpc>
              <a:spcBef>
                <a:spcPts val="500"/>
              </a:spcBef>
              <a:spcAft>
                <a:spcPts val="0"/>
              </a:spcAft>
              <a:buClr>
                <a:schemeClr val="lt2"/>
              </a:buClr>
              <a:buSzPts val="1800"/>
              <a:buChar char="•"/>
              <a:defRPr sz="1800">
                <a:solidFill>
                  <a:schemeClr val="lt2"/>
                </a:solidFill>
              </a:defRPr>
            </a:lvl2pPr>
            <a:lvl3pPr indent="-330200" lvl="2" marL="1371600" rtl="0" algn="l">
              <a:lnSpc>
                <a:spcPct val="90000"/>
              </a:lnSpc>
              <a:spcBef>
                <a:spcPts val="500"/>
              </a:spcBef>
              <a:spcAft>
                <a:spcPts val="0"/>
              </a:spcAft>
              <a:buClr>
                <a:schemeClr val="lt2"/>
              </a:buClr>
              <a:buSzPts val="1600"/>
              <a:buChar char="•"/>
              <a:defRPr sz="1600">
                <a:solidFill>
                  <a:schemeClr val="lt2"/>
                </a:solidFill>
              </a:defRPr>
            </a:lvl3pPr>
            <a:lvl4pPr indent="-317500" lvl="3" marL="1828800" rtl="0" algn="l">
              <a:lnSpc>
                <a:spcPct val="90000"/>
              </a:lnSpc>
              <a:spcBef>
                <a:spcPts val="500"/>
              </a:spcBef>
              <a:spcAft>
                <a:spcPts val="0"/>
              </a:spcAft>
              <a:buClr>
                <a:schemeClr val="lt2"/>
              </a:buClr>
              <a:buSzPts val="1400"/>
              <a:buChar char="•"/>
              <a:defRPr sz="1400">
                <a:solidFill>
                  <a:schemeClr val="lt2"/>
                </a:solidFill>
              </a:defRPr>
            </a:lvl4pPr>
            <a:lvl5pPr indent="-317500" lvl="4" marL="2286000" rtl="0" algn="l">
              <a:lnSpc>
                <a:spcPct val="90000"/>
              </a:lnSpc>
              <a:spcBef>
                <a:spcPts val="500"/>
              </a:spcBef>
              <a:spcAft>
                <a:spcPts val="0"/>
              </a:spcAft>
              <a:buClr>
                <a:schemeClr val="lt2"/>
              </a:buClr>
              <a:buSzPts val="1400"/>
              <a:buChar char="•"/>
              <a:defRPr sz="1400">
                <a:solidFill>
                  <a:schemeClr val="lt2"/>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94" name="Google Shape;694;p34"/>
          <p:cNvSpPr txBox="1"/>
          <p:nvPr>
            <p:ph idx="2" type="body"/>
          </p:nvPr>
        </p:nvSpPr>
        <p:spPr>
          <a:xfrm>
            <a:off x="6172200" y="1159497"/>
            <a:ext cx="5181600" cy="4543800"/>
          </a:xfrm>
          <a:prstGeom prst="rect">
            <a:avLst/>
          </a:prstGeom>
          <a:noFill/>
          <a:ln>
            <a:noFill/>
          </a:ln>
        </p:spPr>
        <p:txBody>
          <a:bodyPr anchorCtr="0" anchor="t" bIns="45700" lIns="91425" spcFirstLastPara="1" rIns="91425" wrap="square" tIns="45700">
            <a:normAutofit/>
          </a:bodyPr>
          <a:lstStyle>
            <a:lvl1pPr indent="-355600" lvl="0" marL="457200" rtl="0" algn="l">
              <a:lnSpc>
                <a:spcPct val="90000"/>
              </a:lnSpc>
              <a:spcBef>
                <a:spcPts val="1000"/>
              </a:spcBef>
              <a:spcAft>
                <a:spcPts val="0"/>
              </a:spcAft>
              <a:buClr>
                <a:schemeClr val="lt2"/>
              </a:buClr>
              <a:buSzPts val="2000"/>
              <a:buChar char="•"/>
              <a:defRPr sz="2000">
                <a:solidFill>
                  <a:schemeClr val="lt2"/>
                </a:solidFill>
              </a:defRPr>
            </a:lvl1pPr>
            <a:lvl2pPr indent="-342900" lvl="1" marL="914400" rtl="0" algn="l">
              <a:lnSpc>
                <a:spcPct val="90000"/>
              </a:lnSpc>
              <a:spcBef>
                <a:spcPts val="500"/>
              </a:spcBef>
              <a:spcAft>
                <a:spcPts val="0"/>
              </a:spcAft>
              <a:buClr>
                <a:schemeClr val="lt2"/>
              </a:buClr>
              <a:buSzPts val="1800"/>
              <a:buChar char="•"/>
              <a:defRPr sz="1800">
                <a:solidFill>
                  <a:schemeClr val="lt2"/>
                </a:solidFill>
              </a:defRPr>
            </a:lvl2pPr>
            <a:lvl3pPr indent="-330200" lvl="2" marL="1371600" rtl="0" algn="l">
              <a:lnSpc>
                <a:spcPct val="90000"/>
              </a:lnSpc>
              <a:spcBef>
                <a:spcPts val="500"/>
              </a:spcBef>
              <a:spcAft>
                <a:spcPts val="0"/>
              </a:spcAft>
              <a:buClr>
                <a:schemeClr val="lt2"/>
              </a:buClr>
              <a:buSzPts val="1600"/>
              <a:buChar char="•"/>
              <a:defRPr sz="1600">
                <a:solidFill>
                  <a:schemeClr val="lt2"/>
                </a:solidFill>
              </a:defRPr>
            </a:lvl3pPr>
            <a:lvl4pPr indent="-317500" lvl="3" marL="1828800" rtl="0" algn="l">
              <a:lnSpc>
                <a:spcPct val="90000"/>
              </a:lnSpc>
              <a:spcBef>
                <a:spcPts val="500"/>
              </a:spcBef>
              <a:spcAft>
                <a:spcPts val="0"/>
              </a:spcAft>
              <a:buClr>
                <a:schemeClr val="lt2"/>
              </a:buClr>
              <a:buSzPts val="1400"/>
              <a:buChar char="•"/>
              <a:defRPr sz="1400">
                <a:solidFill>
                  <a:schemeClr val="lt2"/>
                </a:solidFill>
              </a:defRPr>
            </a:lvl4pPr>
            <a:lvl5pPr indent="-317500" lvl="4" marL="2286000" rtl="0" algn="l">
              <a:lnSpc>
                <a:spcPct val="90000"/>
              </a:lnSpc>
              <a:spcBef>
                <a:spcPts val="500"/>
              </a:spcBef>
              <a:spcAft>
                <a:spcPts val="0"/>
              </a:spcAft>
              <a:buClr>
                <a:schemeClr val="lt2"/>
              </a:buClr>
              <a:buSzPts val="1400"/>
              <a:buChar char="•"/>
              <a:defRPr sz="1400">
                <a:solidFill>
                  <a:schemeClr val="lt2"/>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95" name="Shape 695"/>
        <p:cNvGrpSpPr/>
        <p:nvPr/>
      </p:nvGrpSpPr>
      <p:grpSpPr>
        <a:xfrm>
          <a:off x="0" y="0"/>
          <a:ext cx="0" cy="0"/>
          <a:chOff x="0" y="0"/>
          <a:chExt cx="0" cy="0"/>
        </a:xfrm>
      </p:grpSpPr>
      <p:sp>
        <p:nvSpPr>
          <p:cNvPr id="696" name="Google Shape;696;p35"/>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97" name="Google Shape;697;p35"/>
          <p:cNvSpPr txBox="1"/>
          <p:nvPr>
            <p:ph type="title"/>
          </p:nvPr>
        </p:nvSpPr>
        <p:spPr>
          <a:xfrm>
            <a:off x="838200" y="365126"/>
            <a:ext cx="10515600" cy="6531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8" name="Google Shape;698;p35"/>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9" name="Google Shape;699;p35"/>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0" name="Google Shape;700;p35"/>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701" name="Google Shape;701;p35"/>
          <p:cNvSpPr txBox="1"/>
          <p:nvPr>
            <p:ph idx="1" type="body"/>
          </p:nvPr>
        </p:nvSpPr>
        <p:spPr>
          <a:xfrm>
            <a:off x="839788" y="1256955"/>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atin typeface="Gill Sans"/>
                <a:ea typeface="Gill Sans"/>
                <a:cs typeface="Gill Sans"/>
                <a:sym typeface="Gill Sans"/>
              </a:defRPr>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02" name="Google Shape;702;p35"/>
          <p:cNvSpPr txBox="1"/>
          <p:nvPr>
            <p:ph idx="2" type="body"/>
          </p:nvPr>
        </p:nvSpPr>
        <p:spPr>
          <a:xfrm>
            <a:off x="839788" y="2203414"/>
            <a:ext cx="5157900" cy="3397500"/>
          </a:xfrm>
          <a:prstGeom prst="rect">
            <a:avLst/>
          </a:prstGeom>
          <a:noFill/>
          <a:ln>
            <a:noFill/>
          </a:ln>
        </p:spPr>
        <p:txBody>
          <a:bodyPr anchorCtr="0" anchor="t" bIns="45700" lIns="91425" spcFirstLastPara="1" rIns="91425" wrap="square" tIns="45700">
            <a:normAutofit/>
          </a:bodyPr>
          <a:lstStyle>
            <a:lvl1pPr indent="-355600" lvl="0" marL="457200" rtl="0" algn="l">
              <a:lnSpc>
                <a:spcPct val="90000"/>
              </a:lnSpc>
              <a:spcBef>
                <a:spcPts val="1000"/>
              </a:spcBef>
              <a:spcAft>
                <a:spcPts val="0"/>
              </a:spcAft>
              <a:buClr>
                <a:schemeClr val="lt2"/>
              </a:buClr>
              <a:buSzPts val="2000"/>
              <a:buChar char="•"/>
              <a:defRPr sz="2000">
                <a:solidFill>
                  <a:schemeClr val="lt2"/>
                </a:solidFill>
              </a:defRPr>
            </a:lvl1pPr>
            <a:lvl2pPr indent="-342900" lvl="1" marL="914400" rtl="0" algn="l">
              <a:lnSpc>
                <a:spcPct val="90000"/>
              </a:lnSpc>
              <a:spcBef>
                <a:spcPts val="500"/>
              </a:spcBef>
              <a:spcAft>
                <a:spcPts val="0"/>
              </a:spcAft>
              <a:buClr>
                <a:schemeClr val="lt2"/>
              </a:buClr>
              <a:buSzPts val="1800"/>
              <a:buChar char="•"/>
              <a:defRPr sz="1800">
                <a:solidFill>
                  <a:schemeClr val="lt2"/>
                </a:solidFill>
              </a:defRPr>
            </a:lvl2pPr>
            <a:lvl3pPr indent="-330200" lvl="2" marL="1371600" rtl="0" algn="l">
              <a:lnSpc>
                <a:spcPct val="90000"/>
              </a:lnSpc>
              <a:spcBef>
                <a:spcPts val="500"/>
              </a:spcBef>
              <a:spcAft>
                <a:spcPts val="0"/>
              </a:spcAft>
              <a:buClr>
                <a:schemeClr val="lt2"/>
              </a:buClr>
              <a:buSzPts val="1600"/>
              <a:buChar char="•"/>
              <a:defRPr sz="1600">
                <a:solidFill>
                  <a:schemeClr val="lt2"/>
                </a:solidFill>
              </a:defRPr>
            </a:lvl3pPr>
            <a:lvl4pPr indent="-317500" lvl="3" marL="1828800" rtl="0" algn="l">
              <a:lnSpc>
                <a:spcPct val="90000"/>
              </a:lnSpc>
              <a:spcBef>
                <a:spcPts val="500"/>
              </a:spcBef>
              <a:spcAft>
                <a:spcPts val="0"/>
              </a:spcAft>
              <a:buClr>
                <a:schemeClr val="lt2"/>
              </a:buClr>
              <a:buSzPts val="1400"/>
              <a:buChar char="•"/>
              <a:defRPr sz="1400">
                <a:solidFill>
                  <a:schemeClr val="lt2"/>
                </a:solidFill>
              </a:defRPr>
            </a:lvl4pPr>
            <a:lvl5pPr indent="-317500" lvl="4" marL="2286000" rtl="0" algn="l">
              <a:lnSpc>
                <a:spcPct val="90000"/>
              </a:lnSpc>
              <a:spcBef>
                <a:spcPts val="500"/>
              </a:spcBef>
              <a:spcAft>
                <a:spcPts val="0"/>
              </a:spcAft>
              <a:buClr>
                <a:schemeClr val="lt2"/>
              </a:buClr>
              <a:buSzPts val="1400"/>
              <a:buChar char="•"/>
              <a:defRPr sz="1400">
                <a:solidFill>
                  <a:schemeClr val="lt2"/>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03" name="Google Shape;703;p35"/>
          <p:cNvSpPr txBox="1"/>
          <p:nvPr>
            <p:ph idx="3" type="body"/>
          </p:nvPr>
        </p:nvSpPr>
        <p:spPr>
          <a:xfrm>
            <a:off x="6172200" y="1256955"/>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atin typeface="Gill Sans"/>
                <a:ea typeface="Gill Sans"/>
                <a:cs typeface="Gill Sans"/>
                <a:sym typeface="Gill Sans"/>
              </a:defRPr>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704" name="Google Shape;704;p35"/>
          <p:cNvSpPr txBox="1"/>
          <p:nvPr>
            <p:ph idx="4" type="body"/>
          </p:nvPr>
        </p:nvSpPr>
        <p:spPr>
          <a:xfrm>
            <a:off x="6172200" y="2203414"/>
            <a:ext cx="5183100" cy="3397500"/>
          </a:xfrm>
          <a:prstGeom prst="rect">
            <a:avLst/>
          </a:prstGeom>
          <a:noFill/>
          <a:ln>
            <a:noFill/>
          </a:ln>
        </p:spPr>
        <p:txBody>
          <a:bodyPr anchorCtr="0" anchor="t" bIns="45700" lIns="91425" spcFirstLastPara="1" rIns="91425" wrap="square" tIns="45700">
            <a:normAutofit/>
          </a:bodyPr>
          <a:lstStyle>
            <a:lvl1pPr indent="-355600" lvl="0" marL="457200" rtl="0" algn="l">
              <a:lnSpc>
                <a:spcPct val="90000"/>
              </a:lnSpc>
              <a:spcBef>
                <a:spcPts val="1000"/>
              </a:spcBef>
              <a:spcAft>
                <a:spcPts val="0"/>
              </a:spcAft>
              <a:buClr>
                <a:schemeClr val="lt2"/>
              </a:buClr>
              <a:buSzPts val="2000"/>
              <a:buChar char="•"/>
              <a:defRPr sz="2000">
                <a:solidFill>
                  <a:schemeClr val="lt2"/>
                </a:solidFill>
              </a:defRPr>
            </a:lvl1pPr>
            <a:lvl2pPr indent="-342900" lvl="1" marL="914400" rtl="0" algn="l">
              <a:lnSpc>
                <a:spcPct val="90000"/>
              </a:lnSpc>
              <a:spcBef>
                <a:spcPts val="500"/>
              </a:spcBef>
              <a:spcAft>
                <a:spcPts val="0"/>
              </a:spcAft>
              <a:buClr>
                <a:schemeClr val="lt2"/>
              </a:buClr>
              <a:buSzPts val="1800"/>
              <a:buChar char="•"/>
              <a:defRPr sz="1800">
                <a:solidFill>
                  <a:schemeClr val="lt2"/>
                </a:solidFill>
              </a:defRPr>
            </a:lvl2pPr>
            <a:lvl3pPr indent="-330200" lvl="2" marL="1371600" rtl="0" algn="l">
              <a:lnSpc>
                <a:spcPct val="90000"/>
              </a:lnSpc>
              <a:spcBef>
                <a:spcPts val="500"/>
              </a:spcBef>
              <a:spcAft>
                <a:spcPts val="0"/>
              </a:spcAft>
              <a:buClr>
                <a:schemeClr val="lt2"/>
              </a:buClr>
              <a:buSzPts val="1600"/>
              <a:buChar char="•"/>
              <a:defRPr sz="1600">
                <a:solidFill>
                  <a:schemeClr val="lt2"/>
                </a:solidFill>
              </a:defRPr>
            </a:lvl3pPr>
            <a:lvl4pPr indent="-317500" lvl="3" marL="1828800" rtl="0" algn="l">
              <a:lnSpc>
                <a:spcPct val="90000"/>
              </a:lnSpc>
              <a:spcBef>
                <a:spcPts val="500"/>
              </a:spcBef>
              <a:spcAft>
                <a:spcPts val="0"/>
              </a:spcAft>
              <a:buClr>
                <a:schemeClr val="lt2"/>
              </a:buClr>
              <a:buSzPts val="1400"/>
              <a:buChar char="•"/>
              <a:defRPr sz="1400">
                <a:solidFill>
                  <a:schemeClr val="lt2"/>
                </a:solidFill>
              </a:defRPr>
            </a:lvl4pPr>
            <a:lvl5pPr indent="-317500" lvl="4" marL="2286000" rtl="0" algn="l">
              <a:lnSpc>
                <a:spcPct val="90000"/>
              </a:lnSpc>
              <a:spcBef>
                <a:spcPts val="500"/>
              </a:spcBef>
              <a:spcAft>
                <a:spcPts val="0"/>
              </a:spcAft>
              <a:buClr>
                <a:schemeClr val="lt2"/>
              </a:buClr>
              <a:buSzPts val="1400"/>
              <a:buChar char="•"/>
              <a:defRPr sz="1400">
                <a:solidFill>
                  <a:schemeClr val="lt2"/>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705" name="Shape 705"/>
        <p:cNvGrpSpPr/>
        <p:nvPr/>
      </p:nvGrpSpPr>
      <p:grpSpPr>
        <a:xfrm>
          <a:off x="0" y="0"/>
          <a:ext cx="0" cy="0"/>
          <a:chOff x="0" y="0"/>
          <a:chExt cx="0" cy="0"/>
        </a:xfrm>
      </p:grpSpPr>
      <p:sp>
        <p:nvSpPr>
          <p:cNvPr id="706" name="Google Shape;706;p36"/>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707" name="Google Shape;707;p36"/>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8" name="Google Shape;708;p36"/>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9" name="Google Shape;709;p36"/>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710" name="Google Shape;710;p36"/>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2"/>
              </a:buClr>
              <a:buSzPts val="3200"/>
              <a:buFont typeface="Gill Sans"/>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1" name="Google Shape;711;p36"/>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712" name="Google Shape;712;p36"/>
          <p:cNvSpPr txBox="1"/>
          <p:nvPr>
            <p:ph idx="2" type="body"/>
          </p:nvPr>
        </p:nvSpPr>
        <p:spPr>
          <a:xfrm>
            <a:off x="5183188" y="457201"/>
            <a:ext cx="6172200" cy="5403900"/>
          </a:xfrm>
          <a:prstGeom prst="rect">
            <a:avLst/>
          </a:prstGeom>
          <a:noFill/>
          <a:ln>
            <a:noFill/>
          </a:ln>
        </p:spPr>
        <p:txBody>
          <a:bodyPr anchorCtr="0" anchor="t" bIns="45700" lIns="91425" spcFirstLastPara="1" rIns="91425" wrap="square" tIns="45700">
            <a:normAutofit/>
          </a:bodyPr>
          <a:lstStyle>
            <a:lvl1pPr indent="-381000" lvl="0" marL="457200" rtl="0" algn="l">
              <a:lnSpc>
                <a:spcPct val="90000"/>
              </a:lnSpc>
              <a:spcBef>
                <a:spcPts val="1000"/>
              </a:spcBef>
              <a:spcAft>
                <a:spcPts val="0"/>
              </a:spcAft>
              <a:buClr>
                <a:schemeClr val="lt2"/>
              </a:buClr>
              <a:buSzPts val="2400"/>
              <a:buChar char="•"/>
              <a:defRPr sz="2400">
                <a:solidFill>
                  <a:schemeClr val="lt2"/>
                </a:solidFill>
              </a:defRPr>
            </a:lvl1pPr>
            <a:lvl2pPr indent="-355600" lvl="1" marL="914400" rtl="0" algn="l">
              <a:lnSpc>
                <a:spcPct val="90000"/>
              </a:lnSpc>
              <a:spcBef>
                <a:spcPts val="500"/>
              </a:spcBef>
              <a:spcAft>
                <a:spcPts val="0"/>
              </a:spcAft>
              <a:buClr>
                <a:schemeClr val="lt2"/>
              </a:buClr>
              <a:buSzPts val="2000"/>
              <a:buChar char="•"/>
              <a:defRPr sz="2000">
                <a:solidFill>
                  <a:schemeClr val="lt2"/>
                </a:solidFill>
              </a:defRPr>
            </a:lvl2pPr>
            <a:lvl3pPr indent="-342900" lvl="2" marL="1371600" rtl="0" algn="l">
              <a:lnSpc>
                <a:spcPct val="90000"/>
              </a:lnSpc>
              <a:spcBef>
                <a:spcPts val="500"/>
              </a:spcBef>
              <a:spcAft>
                <a:spcPts val="0"/>
              </a:spcAft>
              <a:buClr>
                <a:schemeClr val="lt2"/>
              </a:buClr>
              <a:buSzPts val="1800"/>
              <a:buChar char="•"/>
              <a:defRPr sz="1800">
                <a:solidFill>
                  <a:schemeClr val="lt2"/>
                </a:solidFill>
              </a:defRPr>
            </a:lvl3pPr>
            <a:lvl4pPr indent="-330200" lvl="3" marL="1828800" rtl="0" algn="l">
              <a:lnSpc>
                <a:spcPct val="90000"/>
              </a:lnSpc>
              <a:spcBef>
                <a:spcPts val="500"/>
              </a:spcBef>
              <a:spcAft>
                <a:spcPts val="0"/>
              </a:spcAft>
              <a:buClr>
                <a:schemeClr val="lt2"/>
              </a:buClr>
              <a:buSzPts val="1600"/>
              <a:buChar char="•"/>
              <a:defRPr sz="1600">
                <a:solidFill>
                  <a:schemeClr val="lt2"/>
                </a:solidFill>
              </a:defRPr>
            </a:lvl4pPr>
            <a:lvl5pPr indent="-330200" lvl="4" marL="2286000" rtl="0" algn="l">
              <a:lnSpc>
                <a:spcPct val="90000"/>
              </a:lnSpc>
              <a:spcBef>
                <a:spcPts val="500"/>
              </a:spcBef>
              <a:spcAft>
                <a:spcPts val="0"/>
              </a:spcAft>
              <a:buClr>
                <a:schemeClr val="lt2"/>
              </a:buClr>
              <a:buSzPts val="1600"/>
              <a:buChar char="•"/>
              <a:defRPr sz="1600">
                <a:solidFill>
                  <a:schemeClr val="lt2"/>
                </a:solidFill>
              </a:defRPr>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713" name="Shape 713"/>
        <p:cNvGrpSpPr/>
        <p:nvPr/>
      </p:nvGrpSpPr>
      <p:grpSpPr>
        <a:xfrm>
          <a:off x="0" y="0"/>
          <a:ext cx="0" cy="0"/>
          <a:chOff x="0" y="0"/>
          <a:chExt cx="0" cy="0"/>
        </a:xfrm>
      </p:grpSpPr>
      <p:sp>
        <p:nvSpPr>
          <p:cNvPr id="714" name="Google Shape;714;p37"/>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715" name="Google Shape;715;p37"/>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6" name="Google Shape;716;p37"/>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7" name="Google Shape;717;p37"/>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718" name="Google Shape;718;p37"/>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2"/>
              </a:buClr>
              <a:buSzPts val="3200"/>
              <a:buFont typeface="Gill Sans"/>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9" name="Google Shape;719;p37"/>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720" name="Google Shape;720;p37"/>
          <p:cNvSpPr/>
          <p:nvPr>
            <p:ph idx="2" type="pic"/>
          </p:nvPr>
        </p:nvSpPr>
        <p:spPr>
          <a:xfrm>
            <a:off x="5183188" y="457201"/>
            <a:ext cx="6172200" cy="5403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2"/>
              </a:buClr>
              <a:buSzPts val="2400"/>
              <a:buFont typeface="Arial"/>
              <a:buNone/>
              <a:defRPr b="0" i="0" sz="2400" u="none" cap="none" strike="noStrike">
                <a:solidFill>
                  <a:schemeClr val="lt2"/>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721" name="Shape 721"/>
        <p:cNvGrpSpPr/>
        <p:nvPr/>
      </p:nvGrpSpPr>
      <p:grpSpPr>
        <a:xfrm>
          <a:off x="0" y="0"/>
          <a:ext cx="0" cy="0"/>
          <a:chOff x="0" y="0"/>
          <a:chExt cx="0" cy="0"/>
        </a:xfrm>
      </p:grpSpPr>
      <p:sp>
        <p:nvSpPr>
          <p:cNvPr id="722" name="Google Shape;722;p38"/>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723" name="Google Shape;723;p38"/>
          <p:cNvSpPr txBox="1"/>
          <p:nvPr>
            <p:ph type="title"/>
          </p:nvPr>
        </p:nvSpPr>
        <p:spPr>
          <a:xfrm>
            <a:off x="838200" y="365126"/>
            <a:ext cx="10515600" cy="6531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4" name="Google Shape;724;p38"/>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5" name="Google Shape;725;p38"/>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6" name="Google Shape;726;p38"/>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27" name="Shape 727"/>
        <p:cNvGrpSpPr/>
        <p:nvPr/>
      </p:nvGrpSpPr>
      <p:grpSpPr>
        <a:xfrm>
          <a:off x="0" y="0"/>
          <a:ext cx="0" cy="0"/>
          <a:chOff x="0" y="0"/>
          <a:chExt cx="0" cy="0"/>
        </a:xfrm>
      </p:grpSpPr>
      <p:sp>
        <p:nvSpPr>
          <p:cNvPr id="728" name="Google Shape;728;p39"/>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729" name="Google Shape;729;p39"/>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0" name="Google Shape;730;p39"/>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31" name="Google Shape;731;p39"/>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image">
  <p:cSld name="Title and Content with image">
    <p:spTree>
      <p:nvGrpSpPr>
        <p:cNvPr id="56" name="Shape 56"/>
        <p:cNvGrpSpPr/>
        <p:nvPr/>
      </p:nvGrpSpPr>
      <p:grpSpPr>
        <a:xfrm>
          <a:off x="0" y="0"/>
          <a:ext cx="0" cy="0"/>
          <a:chOff x="0" y="0"/>
          <a:chExt cx="0" cy="0"/>
        </a:xfrm>
      </p:grpSpPr>
      <p:sp>
        <p:nvSpPr>
          <p:cNvPr id="57" name="Google Shape;57;p5"/>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58" name="Google Shape;58;p5"/>
          <p:cNvSpPr txBox="1"/>
          <p:nvPr>
            <p:ph type="title"/>
          </p:nvPr>
        </p:nvSpPr>
        <p:spPr>
          <a:xfrm>
            <a:off x="803276" y="2091023"/>
            <a:ext cx="5022000" cy="804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 name="Google Shape;59;p5"/>
          <p:cNvSpPr txBox="1"/>
          <p:nvPr>
            <p:ph idx="1" type="body"/>
          </p:nvPr>
        </p:nvSpPr>
        <p:spPr>
          <a:xfrm>
            <a:off x="826770" y="3244567"/>
            <a:ext cx="4206000" cy="569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000"/>
              </a:spcBef>
              <a:spcAft>
                <a:spcPts val="0"/>
              </a:spcAft>
              <a:buClr>
                <a:schemeClr val="dk1"/>
              </a:buClr>
              <a:buSzPts val="1800"/>
              <a:buNone/>
              <a:defRPr b="1" sz="18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60" name="Google Shape;60;p5"/>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5"/>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 name="Google Shape;62;p5"/>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3" name="Google Shape;63;p5"/>
          <p:cNvSpPr/>
          <p:nvPr>
            <p:ph idx="2"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grpSp>
        <p:nvGrpSpPr>
          <p:cNvPr id="64" name="Google Shape;64;p5"/>
          <p:cNvGrpSpPr/>
          <p:nvPr/>
        </p:nvGrpSpPr>
        <p:grpSpPr>
          <a:xfrm>
            <a:off x="0" y="2993948"/>
            <a:ext cx="3434400" cy="100800"/>
            <a:chOff x="0" y="3240138"/>
            <a:chExt cx="3434400" cy="100800"/>
          </a:xfrm>
        </p:grpSpPr>
        <p:cxnSp>
          <p:nvCxnSpPr>
            <p:cNvPr id="65" name="Google Shape;65;p5"/>
            <p:cNvCxnSpPr/>
            <p:nvPr/>
          </p:nvCxnSpPr>
          <p:spPr>
            <a:xfrm>
              <a:off x="0" y="3290538"/>
              <a:ext cx="3384000" cy="0"/>
            </a:xfrm>
            <a:prstGeom prst="straightConnector1">
              <a:avLst/>
            </a:prstGeom>
            <a:noFill/>
            <a:ln cap="flat" cmpd="sng" w="9525">
              <a:solidFill>
                <a:srgbClr val="7F7F7F"/>
              </a:solidFill>
              <a:prstDash val="solid"/>
              <a:miter lim="800000"/>
              <a:headEnd len="sm" w="sm" type="none"/>
              <a:tailEnd len="sm" w="sm" type="none"/>
            </a:ln>
          </p:spPr>
        </p:cxnSp>
        <p:sp>
          <p:nvSpPr>
            <p:cNvPr id="66" name="Google Shape;66;p5"/>
            <p:cNvSpPr/>
            <p:nvPr/>
          </p:nvSpPr>
          <p:spPr>
            <a:xfrm>
              <a:off x="3333600" y="3240138"/>
              <a:ext cx="1008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67" name="Google Shape;67;p5"/>
          <p:cNvSpPr txBox="1"/>
          <p:nvPr>
            <p:ph idx="3" type="body"/>
          </p:nvPr>
        </p:nvSpPr>
        <p:spPr>
          <a:xfrm>
            <a:off x="815720" y="3869349"/>
            <a:ext cx="4215300" cy="1328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2"/>
              </a:buClr>
              <a:buSzPts val="1400"/>
              <a:buNone/>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68" name="Google Shape;68;p5"/>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69" name="Google Shape;69;p5"/>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70" name="Google Shape;70;p5"/>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71" name="Google Shape;71;p5"/>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
        <p:nvSpPr>
          <p:cNvPr id="72" name="Google Shape;72;p5"/>
          <p:cNvSpPr/>
          <p:nvPr>
            <p:ph idx="4" type="pic"/>
          </p:nvPr>
        </p:nvSpPr>
        <p:spPr>
          <a:xfrm>
            <a:off x="6103003" y="2490534"/>
            <a:ext cx="6083400" cy="25878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800"/>
              <a:buFont typeface="Arial"/>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and Content Layout">
  <p:cSld name="Title, Image and Content Layout">
    <p:spTree>
      <p:nvGrpSpPr>
        <p:cNvPr id="73" name="Shape 73"/>
        <p:cNvGrpSpPr/>
        <p:nvPr/>
      </p:nvGrpSpPr>
      <p:grpSpPr>
        <a:xfrm>
          <a:off x="0" y="0"/>
          <a:ext cx="0" cy="0"/>
          <a:chOff x="0" y="0"/>
          <a:chExt cx="0" cy="0"/>
        </a:xfrm>
      </p:grpSpPr>
      <p:sp>
        <p:nvSpPr>
          <p:cNvPr id="74" name="Google Shape;74;p6"/>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75" name="Google Shape;75;p6"/>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6"/>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6"/>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78" name="Google Shape;78;p6"/>
          <p:cNvSpPr txBox="1"/>
          <p:nvPr>
            <p:ph type="title"/>
          </p:nvPr>
        </p:nvSpPr>
        <p:spPr>
          <a:xfrm>
            <a:off x="6894591" y="1090118"/>
            <a:ext cx="4494000" cy="804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 name="Google Shape;79;p6"/>
          <p:cNvSpPr txBox="1"/>
          <p:nvPr>
            <p:ph idx="1" type="body"/>
          </p:nvPr>
        </p:nvSpPr>
        <p:spPr>
          <a:xfrm>
            <a:off x="6894591" y="2243662"/>
            <a:ext cx="4473000" cy="569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000"/>
              </a:spcBef>
              <a:spcAft>
                <a:spcPts val="0"/>
              </a:spcAft>
              <a:buClr>
                <a:schemeClr val="dk1"/>
              </a:buClr>
              <a:buSzPts val="1800"/>
              <a:buNone/>
              <a:defRPr b="1" sz="18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80" name="Google Shape;80;p6"/>
          <p:cNvSpPr/>
          <p:nvPr>
            <p:ph idx="2"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grpSp>
        <p:nvGrpSpPr>
          <p:cNvPr id="81" name="Google Shape;81;p6"/>
          <p:cNvGrpSpPr/>
          <p:nvPr/>
        </p:nvGrpSpPr>
        <p:grpSpPr>
          <a:xfrm flipH="1">
            <a:off x="6924697" y="1993043"/>
            <a:ext cx="5267303" cy="100800"/>
            <a:chOff x="0" y="3240138"/>
            <a:chExt cx="3434376" cy="100800"/>
          </a:xfrm>
        </p:grpSpPr>
        <p:cxnSp>
          <p:nvCxnSpPr>
            <p:cNvPr id="82" name="Google Shape;82;p6"/>
            <p:cNvCxnSpPr/>
            <p:nvPr/>
          </p:nvCxnSpPr>
          <p:spPr>
            <a:xfrm>
              <a:off x="0" y="3290538"/>
              <a:ext cx="3384000" cy="0"/>
            </a:xfrm>
            <a:prstGeom prst="straightConnector1">
              <a:avLst/>
            </a:prstGeom>
            <a:noFill/>
            <a:ln cap="flat" cmpd="sng" w="9525">
              <a:solidFill>
                <a:srgbClr val="7F7F7F"/>
              </a:solidFill>
              <a:prstDash val="solid"/>
              <a:miter lim="800000"/>
              <a:headEnd len="sm" w="sm" type="none"/>
              <a:tailEnd len="sm" w="sm" type="none"/>
            </a:ln>
          </p:spPr>
        </p:cxnSp>
        <p:sp>
          <p:nvSpPr>
            <p:cNvPr id="83" name="Google Shape;83;p6"/>
            <p:cNvSpPr/>
            <p:nvPr/>
          </p:nvSpPr>
          <p:spPr>
            <a:xfrm>
              <a:off x="3368676" y="3240138"/>
              <a:ext cx="657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84" name="Google Shape;84;p6"/>
          <p:cNvSpPr txBox="1"/>
          <p:nvPr>
            <p:ph idx="3" type="body"/>
          </p:nvPr>
        </p:nvSpPr>
        <p:spPr>
          <a:xfrm>
            <a:off x="6894591" y="2868443"/>
            <a:ext cx="4482900" cy="2432700"/>
          </a:xfrm>
          <a:prstGeom prst="rect">
            <a:avLst/>
          </a:prstGeom>
          <a:noFill/>
          <a:ln>
            <a:noFill/>
          </a:ln>
        </p:spPr>
        <p:txBody>
          <a:bodyPr anchorCtr="0" anchor="t" bIns="0" lIns="0" spcFirstLastPara="1" rIns="0" wrap="square" tIns="0">
            <a:normAutofit/>
          </a:bodyPr>
          <a:lstStyle>
            <a:lvl1pPr indent="-317500" lvl="0" marL="457200" rtl="0" algn="l">
              <a:lnSpc>
                <a:spcPct val="100000"/>
              </a:lnSpc>
              <a:spcBef>
                <a:spcPts val="600"/>
              </a:spcBef>
              <a:spcAft>
                <a:spcPts val="0"/>
              </a:spcAft>
              <a:buClr>
                <a:schemeClr val="dk1"/>
              </a:buClr>
              <a:buSzPts val="1400"/>
              <a:buFont typeface="Courier New"/>
              <a:buChar char="o"/>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cxnSp>
        <p:nvCxnSpPr>
          <p:cNvPr id="85" name="Google Shape;85;p6"/>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86" name="Google Shape;86;p6"/>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87" name="Google Shape;87;p6"/>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
        <p:nvSpPr>
          <p:cNvPr id="88" name="Google Shape;88;p6"/>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89" name="Google Shape;89;p6"/>
          <p:cNvSpPr/>
          <p:nvPr>
            <p:ph idx="4" type="pic"/>
          </p:nvPr>
        </p:nvSpPr>
        <p:spPr>
          <a:xfrm>
            <a:off x="2854411" y="1472184"/>
            <a:ext cx="3246300" cy="53859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800"/>
              <a:buFont typeface="Arial"/>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Layout ver 2">
  <p:cSld name="Title and Content Layout ver 2">
    <p:spTree>
      <p:nvGrpSpPr>
        <p:cNvPr id="90" name="Shape 90"/>
        <p:cNvGrpSpPr/>
        <p:nvPr/>
      </p:nvGrpSpPr>
      <p:grpSpPr>
        <a:xfrm>
          <a:off x="0" y="0"/>
          <a:ext cx="0" cy="0"/>
          <a:chOff x="0" y="0"/>
          <a:chExt cx="0" cy="0"/>
        </a:xfrm>
      </p:grpSpPr>
      <p:sp>
        <p:nvSpPr>
          <p:cNvPr id="91" name="Google Shape;91;p7"/>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92" name="Google Shape;92;p7"/>
          <p:cNvSpPr txBox="1"/>
          <p:nvPr>
            <p:ph type="title"/>
          </p:nvPr>
        </p:nvSpPr>
        <p:spPr>
          <a:xfrm>
            <a:off x="803276" y="2219359"/>
            <a:ext cx="5022000" cy="804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 name="Google Shape;93;p7"/>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p7"/>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5" name="Google Shape;95;p7"/>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6" name="Google Shape;96;p7"/>
          <p:cNvSpPr/>
          <p:nvPr>
            <p:ph idx="2"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grpSp>
        <p:nvGrpSpPr>
          <p:cNvPr id="97" name="Google Shape;97;p7"/>
          <p:cNvGrpSpPr/>
          <p:nvPr/>
        </p:nvGrpSpPr>
        <p:grpSpPr>
          <a:xfrm>
            <a:off x="0" y="3122284"/>
            <a:ext cx="3434400" cy="100800"/>
            <a:chOff x="0" y="3240138"/>
            <a:chExt cx="3434400" cy="100800"/>
          </a:xfrm>
        </p:grpSpPr>
        <p:cxnSp>
          <p:nvCxnSpPr>
            <p:cNvPr id="98" name="Google Shape;98;p7"/>
            <p:cNvCxnSpPr/>
            <p:nvPr/>
          </p:nvCxnSpPr>
          <p:spPr>
            <a:xfrm>
              <a:off x="0" y="3290538"/>
              <a:ext cx="3384000" cy="0"/>
            </a:xfrm>
            <a:prstGeom prst="straightConnector1">
              <a:avLst/>
            </a:prstGeom>
            <a:noFill/>
            <a:ln cap="flat" cmpd="sng" w="9525">
              <a:solidFill>
                <a:srgbClr val="7F7F7F"/>
              </a:solidFill>
              <a:prstDash val="solid"/>
              <a:miter lim="800000"/>
              <a:headEnd len="sm" w="sm" type="none"/>
              <a:tailEnd len="sm" w="sm" type="none"/>
            </a:ln>
          </p:spPr>
        </p:cxnSp>
        <p:sp>
          <p:nvSpPr>
            <p:cNvPr id="99" name="Google Shape;99;p7"/>
            <p:cNvSpPr/>
            <p:nvPr/>
          </p:nvSpPr>
          <p:spPr>
            <a:xfrm>
              <a:off x="3333600" y="3240138"/>
              <a:ext cx="1008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100" name="Google Shape;100;p7"/>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101" name="Google Shape;101;p7"/>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102" name="Google Shape;102;p7"/>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103" name="Google Shape;103;p7"/>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
        <p:nvSpPr>
          <p:cNvPr id="104" name="Google Shape;104;p7"/>
          <p:cNvSpPr txBox="1"/>
          <p:nvPr>
            <p:ph idx="1" type="body"/>
          </p:nvPr>
        </p:nvSpPr>
        <p:spPr>
          <a:xfrm>
            <a:off x="815720" y="3392200"/>
            <a:ext cx="5009400" cy="2210100"/>
          </a:xfrm>
          <a:prstGeom prst="rect">
            <a:avLst/>
          </a:prstGeom>
          <a:noFill/>
          <a:ln>
            <a:noFill/>
          </a:ln>
        </p:spPr>
        <p:txBody>
          <a:bodyPr anchorCtr="0" anchor="t" bIns="0" lIns="0" spcFirstLastPara="1" rIns="0" wrap="square" tIns="0">
            <a:normAutofit/>
          </a:bodyPr>
          <a:lstStyle>
            <a:lvl1pPr indent="-317500" lvl="0" marL="457200" rtl="0" algn="l">
              <a:lnSpc>
                <a:spcPct val="100000"/>
              </a:lnSpc>
              <a:spcBef>
                <a:spcPts val="600"/>
              </a:spcBef>
              <a:spcAft>
                <a:spcPts val="0"/>
              </a:spcAft>
              <a:buClr>
                <a:schemeClr val="dk1"/>
              </a:buClr>
              <a:buSzPts val="1400"/>
              <a:buFont typeface="Courier New"/>
              <a:buChar char="o"/>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105" name="Google Shape;105;p7"/>
          <p:cNvSpPr/>
          <p:nvPr>
            <p:ph idx="3" type="pic"/>
          </p:nvPr>
        </p:nvSpPr>
        <p:spPr>
          <a:xfrm>
            <a:off x="6108356" y="-20834"/>
            <a:ext cx="5245500" cy="53859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800"/>
              <a:buFont typeface="Arial"/>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Content Layout">
  <p:cSld name="Icons Content Layout">
    <p:spTree>
      <p:nvGrpSpPr>
        <p:cNvPr id="106" name="Shape 106"/>
        <p:cNvGrpSpPr/>
        <p:nvPr/>
      </p:nvGrpSpPr>
      <p:grpSpPr>
        <a:xfrm>
          <a:off x="0" y="0"/>
          <a:ext cx="0" cy="0"/>
          <a:chOff x="0" y="0"/>
          <a:chExt cx="0" cy="0"/>
        </a:xfrm>
      </p:grpSpPr>
      <p:sp>
        <p:nvSpPr>
          <p:cNvPr id="107" name="Google Shape;107;p8"/>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08" name="Google Shape;108;p8"/>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9" name="Google Shape;109;p8"/>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0" name="Google Shape;110;p8"/>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11" name="Google Shape;111;p8"/>
          <p:cNvSpPr txBox="1"/>
          <p:nvPr>
            <p:ph type="title"/>
          </p:nvPr>
        </p:nvSpPr>
        <p:spPr>
          <a:xfrm>
            <a:off x="6400317" y="707529"/>
            <a:ext cx="4494000" cy="5691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2" name="Google Shape;112;p8"/>
          <p:cNvSpPr txBox="1"/>
          <p:nvPr>
            <p:ph idx="1" type="body"/>
          </p:nvPr>
        </p:nvSpPr>
        <p:spPr>
          <a:xfrm>
            <a:off x="6400317" y="1625821"/>
            <a:ext cx="4473000" cy="569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000"/>
              </a:spcBef>
              <a:spcAft>
                <a:spcPts val="0"/>
              </a:spcAft>
              <a:buClr>
                <a:schemeClr val="dk1"/>
              </a:buClr>
              <a:buSzPts val="1800"/>
              <a:buNone/>
              <a:defRPr b="1" sz="18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113" name="Google Shape;113;p8"/>
          <p:cNvSpPr/>
          <p:nvPr>
            <p:ph idx="2"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grpSp>
        <p:nvGrpSpPr>
          <p:cNvPr id="114" name="Google Shape;114;p8"/>
          <p:cNvGrpSpPr/>
          <p:nvPr/>
        </p:nvGrpSpPr>
        <p:grpSpPr>
          <a:xfrm flipH="1">
            <a:off x="6430424" y="1375202"/>
            <a:ext cx="5761577" cy="100800"/>
            <a:chOff x="-322276" y="3240138"/>
            <a:chExt cx="3756652" cy="100800"/>
          </a:xfrm>
        </p:grpSpPr>
        <p:cxnSp>
          <p:nvCxnSpPr>
            <p:cNvPr id="115" name="Google Shape;115;p8"/>
            <p:cNvCxnSpPr/>
            <p:nvPr/>
          </p:nvCxnSpPr>
          <p:spPr>
            <a:xfrm>
              <a:off x="-322276" y="3290538"/>
              <a:ext cx="3706200" cy="0"/>
            </a:xfrm>
            <a:prstGeom prst="straightConnector1">
              <a:avLst/>
            </a:prstGeom>
            <a:noFill/>
            <a:ln cap="flat" cmpd="sng" w="9525">
              <a:solidFill>
                <a:srgbClr val="7F7F7F"/>
              </a:solidFill>
              <a:prstDash val="solid"/>
              <a:miter lim="800000"/>
              <a:headEnd len="sm" w="sm" type="none"/>
              <a:tailEnd len="sm" w="sm" type="none"/>
            </a:ln>
          </p:spPr>
        </p:cxnSp>
        <p:sp>
          <p:nvSpPr>
            <p:cNvPr id="116" name="Google Shape;116;p8"/>
            <p:cNvSpPr/>
            <p:nvPr/>
          </p:nvSpPr>
          <p:spPr>
            <a:xfrm>
              <a:off x="3368676" y="3240138"/>
              <a:ext cx="657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117" name="Google Shape;117;p8"/>
          <p:cNvSpPr txBox="1"/>
          <p:nvPr>
            <p:ph idx="3" type="body"/>
          </p:nvPr>
        </p:nvSpPr>
        <p:spPr>
          <a:xfrm>
            <a:off x="2920469" y="3291840"/>
            <a:ext cx="2670000" cy="640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400"/>
              <a:buFont typeface="Courier New"/>
              <a:buNone/>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cxnSp>
        <p:nvCxnSpPr>
          <p:cNvPr id="118" name="Google Shape;118;p8"/>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119" name="Google Shape;119;p8"/>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120" name="Google Shape;120;p8"/>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
        <p:nvSpPr>
          <p:cNvPr id="121" name="Google Shape;121;p8"/>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22" name="Google Shape;122;p8"/>
          <p:cNvSpPr/>
          <p:nvPr>
            <p:ph idx="4" type="pic"/>
          </p:nvPr>
        </p:nvSpPr>
        <p:spPr>
          <a:xfrm>
            <a:off x="2090460" y="3273552"/>
            <a:ext cx="640200" cy="6585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3" name="Google Shape;123;p8"/>
          <p:cNvSpPr txBox="1"/>
          <p:nvPr>
            <p:ph idx="5" type="body"/>
          </p:nvPr>
        </p:nvSpPr>
        <p:spPr>
          <a:xfrm>
            <a:off x="831850" y="3291840"/>
            <a:ext cx="1209300" cy="6402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124" name="Google Shape;124;p8"/>
          <p:cNvSpPr txBox="1"/>
          <p:nvPr>
            <p:ph idx="6" type="body"/>
          </p:nvPr>
        </p:nvSpPr>
        <p:spPr>
          <a:xfrm>
            <a:off x="2920469" y="4427608"/>
            <a:ext cx="2670000" cy="640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400"/>
              <a:buFont typeface="Courier New"/>
              <a:buNone/>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125" name="Google Shape;125;p8"/>
          <p:cNvSpPr/>
          <p:nvPr>
            <p:ph idx="7" type="pic"/>
          </p:nvPr>
        </p:nvSpPr>
        <p:spPr>
          <a:xfrm>
            <a:off x="2090460" y="4409320"/>
            <a:ext cx="640200" cy="6585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6" name="Google Shape;126;p8"/>
          <p:cNvSpPr txBox="1"/>
          <p:nvPr>
            <p:ph idx="8" type="body"/>
          </p:nvPr>
        </p:nvSpPr>
        <p:spPr>
          <a:xfrm>
            <a:off x="831850" y="4427608"/>
            <a:ext cx="1209300" cy="6402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127" name="Google Shape;127;p8"/>
          <p:cNvSpPr txBox="1"/>
          <p:nvPr>
            <p:ph idx="9" type="body"/>
          </p:nvPr>
        </p:nvSpPr>
        <p:spPr>
          <a:xfrm>
            <a:off x="8549426" y="3291840"/>
            <a:ext cx="2670000" cy="640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400"/>
              <a:buFont typeface="Courier New"/>
              <a:buNone/>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128" name="Google Shape;128;p8"/>
          <p:cNvSpPr/>
          <p:nvPr>
            <p:ph idx="13" type="pic"/>
          </p:nvPr>
        </p:nvSpPr>
        <p:spPr>
          <a:xfrm>
            <a:off x="7719417" y="3273552"/>
            <a:ext cx="640200" cy="6585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9" name="Google Shape;129;p8"/>
          <p:cNvSpPr txBox="1"/>
          <p:nvPr>
            <p:ph idx="14" type="body"/>
          </p:nvPr>
        </p:nvSpPr>
        <p:spPr>
          <a:xfrm>
            <a:off x="6460807" y="3291840"/>
            <a:ext cx="1209300" cy="6402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130" name="Google Shape;130;p8"/>
          <p:cNvSpPr txBox="1"/>
          <p:nvPr>
            <p:ph idx="15" type="body"/>
          </p:nvPr>
        </p:nvSpPr>
        <p:spPr>
          <a:xfrm>
            <a:off x="8549426" y="4427608"/>
            <a:ext cx="2670000" cy="640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600"/>
              </a:spcBef>
              <a:spcAft>
                <a:spcPts val="0"/>
              </a:spcAft>
              <a:buClr>
                <a:schemeClr val="dk1"/>
              </a:buClr>
              <a:buSzPts val="1400"/>
              <a:buFont typeface="Courier New"/>
              <a:buNone/>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131" name="Google Shape;131;p8"/>
          <p:cNvSpPr/>
          <p:nvPr>
            <p:ph idx="16" type="pic"/>
          </p:nvPr>
        </p:nvSpPr>
        <p:spPr>
          <a:xfrm>
            <a:off x="7719417" y="4409320"/>
            <a:ext cx="640200" cy="6585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2" name="Google Shape;132;p8"/>
          <p:cNvSpPr txBox="1"/>
          <p:nvPr>
            <p:ph idx="17" type="body"/>
          </p:nvPr>
        </p:nvSpPr>
        <p:spPr>
          <a:xfrm>
            <a:off x="6460807" y="4427608"/>
            <a:ext cx="1209300" cy="640200"/>
          </a:xfrm>
          <a:prstGeom prst="rect">
            <a:avLst/>
          </a:prstGeom>
          <a:noFill/>
          <a:ln>
            <a:noFill/>
          </a:ln>
        </p:spPr>
        <p:txBody>
          <a:bodyPr anchorCtr="0" anchor="t" bIns="0" lIns="0" spcFirstLastPara="1" rIns="0" wrap="square" tIns="0">
            <a:normAutofit/>
          </a:bodyPr>
          <a:lstStyle>
            <a:lvl1pPr indent="-228600" lvl="0" marL="457200" rtl="0" algn="l">
              <a:lnSpc>
                <a:spcPct val="90000"/>
              </a:lnSpc>
              <a:spcBef>
                <a:spcPts val="600"/>
              </a:spcBef>
              <a:spcAft>
                <a:spcPts val="0"/>
              </a:spcAft>
              <a:buClr>
                <a:schemeClr val="dk1"/>
              </a:buClr>
              <a:buSzPts val="2000"/>
              <a:buFont typeface="Courier New"/>
              <a:buNone/>
              <a:defRPr b="1" sz="2000">
                <a:solidFill>
                  <a:schemeClr val="lt2"/>
                </a:solidFill>
                <a:latin typeface="Gill Sans"/>
                <a:ea typeface="Gill Sans"/>
                <a:cs typeface="Gill Sans"/>
                <a:sym typeface="Gill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nitor and Content Layout">
  <p:cSld name="Monitor and Content Layout">
    <p:spTree>
      <p:nvGrpSpPr>
        <p:cNvPr id="133" name="Shape 133"/>
        <p:cNvGrpSpPr/>
        <p:nvPr/>
      </p:nvGrpSpPr>
      <p:grpSpPr>
        <a:xfrm>
          <a:off x="0" y="0"/>
          <a:ext cx="0" cy="0"/>
          <a:chOff x="0" y="0"/>
          <a:chExt cx="0" cy="0"/>
        </a:xfrm>
      </p:grpSpPr>
      <p:sp>
        <p:nvSpPr>
          <p:cNvPr id="134" name="Google Shape;134;p9"/>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35" name="Google Shape;135;p9"/>
          <p:cNvSpPr txBox="1"/>
          <p:nvPr>
            <p:ph type="title"/>
          </p:nvPr>
        </p:nvSpPr>
        <p:spPr>
          <a:xfrm>
            <a:off x="803276" y="2091023"/>
            <a:ext cx="4464000" cy="804300"/>
          </a:xfrm>
          <a:prstGeom prst="rect">
            <a:avLst/>
          </a:prstGeom>
          <a:noFill/>
          <a:ln>
            <a:noFill/>
          </a:ln>
        </p:spPr>
        <p:txBody>
          <a:bodyPr anchorCtr="0" anchor="b" bIns="0" lIns="0" spcFirstLastPara="1" rIns="0" wrap="square" tIns="0">
            <a:normAutofit/>
          </a:bodyPr>
          <a:lstStyle>
            <a:lvl1pPr lvl="0" rtl="0" algn="l">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6" name="Google Shape;136;p9"/>
          <p:cNvSpPr txBox="1"/>
          <p:nvPr>
            <p:ph idx="1" type="body"/>
          </p:nvPr>
        </p:nvSpPr>
        <p:spPr>
          <a:xfrm>
            <a:off x="826770" y="3244567"/>
            <a:ext cx="4443300" cy="569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000"/>
              </a:spcBef>
              <a:spcAft>
                <a:spcPts val="0"/>
              </a:spcAft>
              <a:buClr>
                <a:schemeClr val="dk1"/>
              </a:buClr>
              <a:buSzPts val="1800"/>
              <a:buNone/>
              <a:defRPr b="1" sz="18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137" name="Google Shape;137;p9"/>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8" name="Google Shape;138;p9"/>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9" name="Google Shape;139;p9"/>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40" name="Google Shape;140;p9"/>
          <p:cNvSpPr/>
          <p:nvPr/>
        </p:nvSpPr>
        <p:spPr>
          <a:xfrm>
            <a:off x="6192163" y="1435133"/>
            <a:ext cx="5175600" cy="4188000"/>
          </a:xfrm>
          <a:prstGeom prst="rect">
            <a:avLst/>
          </a:prstGeom>
          <a:blipFill rotWithShape="1">
            <a:blip r:embed="rId2">
              <a:alphaModFix/>
            </a:blip>
            <a:stretch>
              <a:fillRect b="1509" l="0" r="0" t="1499"/>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41" name="Google Shape;141;p9"/>
          <p:cNvSpPr/>
          <p:nvPr>
            <p:ph idx="2"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grpSp>
        <p:nvGrpSpPr>
          <p:cNvPr id="142" name="Google Shape;142;p9"/>
          <p:cNvGrpSpPr/>
          <p:nvPr/>
        </p:nvGrpSpPr>
        <p:grpSpPr>
          <a:xfrm>
            <a:off x="0" y="2993948"/>
            <a:ext cx="3434400" cy="100800"/>
            <a:chOff x="0" y="3240138"/>
            <a:chExt cx="3434400" cy="100800"/>
          </a:xfrm>
        </p:grpSpPr>
        <p:cxnSp>
          <p:nvCxnSpPr>
            <p:cNvPr id="143" name="Google Shape;143;p9"/>
            <p:cNvCxnSpPr/>
            <p:nvPr/>
          </p:nvCxnSpPr>
          <p:spPr>
            <a:xfrm>
              <a:off x="0" y="3290538"/>
              <a:ext cx="3384000" cy="0"/>
            </a:xfrm>
            <a:prstGeom prst="straightConnector1">
              <a:avLst/>
            </a:prstGeom>
            <a:noFill/>
            <a:ln cap="flat" cmpd="sng" w="9525">
              <a:solidFill>
                <a:srgbClr val="7F7F7F"/>
              </a:solidFill>
              <a:prstDash val="solid"/>
              <a:miter lim="800000"/>
              <a:headEnd len="sm" w="sm" type="none"/>
              <a:tailEnd len="sm" w="sm" type="none"/>
            </a:ln>
          </p:spPr>
        </p:cxnSp>
        <p:sp>
          <p:nvSpPr>
            <p:cNvPr id="144" name="Google Shape;144;p9"/>
            <p:cNvSpPr/>
            <p:nvPr/>
          </p:nvSpPr>
          <p:spPr>
            <a:xfrm>
              <a:off x="3333600" y="3240138"/>
              <a:ext cx="1008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145" name="Google Shape;145;p9"/>
          <p:cNvSpPr txBox="1"/>
          <p:nvPr>
            <p:ph idx="3" type="body"/>
          </p:nvPr>
        </p:nvSpPr>
        <p:spPr>
          <a:xfrm>
            <a:off x="815720" y="3869349"/>
            <a:ext cx="4452900" cy="1328400"/>
          </a:xfrm>
          <a:prstGeom prst="rect">
            <a:avLst/>
          </a:prstGeom>
          <a:noFill/>
          <a:ln>
            <a:noFill/>
          </a:ln>
        </p:spPr>
        <p:txBody>
          <a:bodyPr anchorCtr="0" anchor="t" bIns="0" lIns="0" spcFirstLastPara="1" rIns="0" wrap="square" tIns="0">
            <a:normAutofit/>
          </a:bodyPr>
          <a:lstStyle>
            <a:lvl1pPr indent="-317500" lvl="0" marL="457200" rtl="0" algn="l">
              <a:lnSpc>
                <a:spcPct val="100000"/>
              </a:lnSpc>
              <a:spcBef>
                <a:spcPts val="600"/>
              </a:spcBef>
              <a:spcAft>
                <a:spcPts val="0"/>
              </a:spcAft>
              <a:buClr>
                <a:schemeClr val="dk1"/>
              </a:buClr>
              <a:buSzPts val="1400"/>
              <a:buFont typeface="Courier New"/>
              <a:buChar char="o"/>
              <a:defRPr sz="1400">
                <a:solidFill>
                  <a:schemeClr val="dk2"/>
                </a:solidFill>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146" name="Google Shape;146;p9"/>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147" name="Google Shape;147;p9"/>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148" name="Google Shape;148;p9"/>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149" name="Google Shape;149;p9"/>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
        <p:nvSpPr>
          <p:cNvPr id="150" name="Google Shape;150;p9"/>
          <p:cNvSpPr/>
          <p:nvPr>
            <p:ph idx="4" type="pic"/>
          </p:nvPr>
        </p:nvSpPr>
        <p:spPr>
          <a:xfrm>
            <a:off x="6362829" y="1673942"/>
            <a:ext cx="4854000" cy="3141300"/>
          </a:xfrm>
          <a:prstGeom prst="rect">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Content Layout">
  <p:cSld name="Title and Subtitle Content Layout">
    <p:spTree>
      <p:nvGrpSpPr>
        <p:cNvPr id="151" name="Shape 151"/>
        <p:cNvGrpSpPr/>
        <p:nvPr/>
      </p:nvGrpSpPr>
      <p:grpSpPr>
        <a:xfrm>
          <a:off x="0" y="0"/>
          <a:ext cx="0" cy="0"/>
          <a:chOff x="0" y="0"/>
          <a:chExt cx="0" cy="0"/>
        </a:xfrm>
      </p:grpSpPr>
      <p:sp>
        <p:nvSpPr>
          <p:cNvPr id="152" name="Google Shape;152;p10"/>
          <p:cNvSpPr/>
          <p:nvPr>
            <p:ph idx="2" type="pic"/>
          </p:nvPr>
        </p:nvSpPr>
        <p:spPr>
          <a:xfrm>
            <a:off x="0" y="1682496"/>
            <a:ext cx="12192000" cy="34929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800"/>
              <a:buFont typeface="Arial"/>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53" name="Google Shape;153;p10"/>
          <p:cNvSpPr/>
          <p:nvPr/>
        </p:nvSpPr>
        <p:spPr>
          <a:xfrm>
            <a:off x="0" y="0"/>
            <a:ext cx="12192000" cy="6858000"/>
          </a:xfrm>
          <a:prstGeom prst="rect">
            <a:avLst/>
          </a:prstGeom>
          <a:gradFill>
            <a:gsLst>
              <a:gs pos="0">
                <a:schemeClr val="accent2"/>
              </a:gs>
              <a:gs pos="34000">
                <a:srgbClr val="0F1722"/>
              </a:gs>
              <a:gs pos="69000">
                <a:srgbClr val="0F1722"/>
              </a:gs>
              <a:gs pos="100000">
                <a:schemeClr val="accent5"/>
              </a:gs>
            </a:gsLst>
            <a:lin ang="18900044"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54" name="Google Shape;154;p10"/>
          <p:cNvSpPr txBox="1"/>
          <p:nvPr>
            <p:ph type="title"/>
          </p:nvPr>
        </p:nvSpPr>
        <p:spPr>
          <a:xfrm>
            <a:off x="3863976" y="696584"/>
            <a:ext cx="4464000" cy="5691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chemeClr val="lt2"/>
              </a:buClr>
              <a:buSzPts val="3600"/>
              <a:buFont typeface="Gill Sans"/>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5" name="Google Shape;155;p10"/>
          <p:cNvSpPr txBox="1"/>
          <p:nvPr>
            <p:ph idx="1" type="body"/>
          </p:nvPr>
        </p:nvSpPr>
        <p:spPr>
          <a:xfrm>
            <a:off x="3884860" y="1983086"/>
            <a:ext cx="4443300" cy="569100"/>
          </a:xfrm>
          <a:prstGeom prst="rect">
            <a:avLst/>
          </a:prstGeom>
          <a:noFill/>
          <a:ln>
            <a:noFill/>
          </a:ln>
        </p:spPr>
        <p:txBody>
          <a:bodyPr anchorCtr="0" anchor="t" bIns="0" lIns="0" spcFirstLastPara="1" rIns="0" wrap="square" tIns="0">
            <a:normAutofit/>
          </a:bodyPr>
          <a:lstStyle>
            <a:lvl1pPr indent="-228600" lvl="0" marL="457200" rtl="0" algn="ctr">
              <a:lnSpc>
                <a:spcPct val="100000"/>
              </a:lnSpc>
              <a:spcBef>
                <a:spcPts val="1000"/>
              </a:spcBef>
              <a:spcAft>
                <a:spcPts val="0"/>
              </a:spcAft>
              <a:buClr>
                <a:schemeClr val="dk1"/>
              </a:buClr>
              <a:buSzPts val="1800"/>
              <a:buNone/>
              <a:defRPr b="1" sz="1800">
                <a:solidFill>
                  <a:schemeClr val="dk1"/>
                </a:solidFill>
                <a:latin typeface="Quattrocento Sans"/>
                <a:ea typeface="Quattrocento Sans"/>
                <a:cs typeface="Quattrocento Sans"/>
                <a:sym typeface="Quattrocento Sans"/>
              </a:defRPr>
            </a:lvl1pPr>
            <a:lvl2pPr indent="-228600" lvl="1" marL="914400" rtl="0" algn="l">
              <a:lnSpc>
                <a:spcPct val="90000"/>
              </a:lnSpc>
              <a:spcBef>
                <a:spcPts val="500"/>
              </a:spcBef>
              <a:spcAft>
                <a:spcPts val="0"/>
              </a:spcAft>
              <a:buClr>
                <a:srgbClr val="88CFCF"/>
              </a:buClr>
              <a:buSzPts val="2000"/>
              <a:buNone/>
              <a:defRPr sz="2000">
                <a:solidFill>
                  <a:srgbClr val="88CFCF"/>
                </a:solidFill>
              </a:defRPr>
            </a:lvl2pPr>
            <a:lvl3pPr indent="-228600" lvl="2" marL="1371600" rtl="0" algn="l">
              <a:lnSpc>
                <a:spcPct val="90000"/>
              </a:lnSpc>
              <a:spcBef>
                <a:spcPts val="500"/>
              </a:spcBef>
              <a:spcAft>
                <a:spcPts val="0"/>
              </a:spcAft>
              <a:buClr>
                <a:srgbClr val="88CFCF"/>
              </a:buClr>
              <a:buSzPts val="1800"/>
              <a:buNone/>
              <a:defRPr sz="1800">
                <a:solidFill>
                  <a:srgbClr val="88CFCF"/>
                </a:solidFill>
              </a:defRPr>
            </a:lvl3pPr>
            <a:lvl4pPr indent="-228600" lvl="3" marL="1828800" rtl="0" algn="l">
              <a:lnSpc>
                <a:spcPct val="90000"/>
              </a:lnSpc>
              <a:spcBef>
                <a:spcPts val="500"/>
              </a:spcBef>
              <a:spcAft>
                <a:spcPts val="0"/>
              </a:spcAft>
              <a:buClr>
                <a:srgbClr val="88CFCF"/>
              </a:buClr>
              <a:buSzPts val="1600"/>
              <a:buNone/>
              <a:defRPr sz="1600">
                <a:solidFill>
                  <a:srgbClr val="88CFCF"/>
                </a:solidFill>
              </a:defRPr>
            </a:lvl4pPr>
            <a:lvl5pPr indent="-228600" lvl="4" marL="2286000" rtl="0" algn="l">
              <a:lnSpc>
                <a:spcPct val="90000"/>
              </a:lnSpc>
              <a:spcBef>
                <a:spcPts val="500"/>
              </a:spcBef>
              <a:spcAft>
                <a:spcPts val="0"/>
              </a:spcAft>
              <a:buClr>
                <a:srgbClr val="88CFCF"/>
              </a:buClr>
              <a:buSzPts val="1600"/>
              <a:buNone/>
              <a:defRPr sz="1600">
                <a:solidFill>
                  <a:srgbClr val="88CFCF"/>
                </a:solidFill>
              </a:defRPr>
            </a:lvl5pPr>
            <a:lvl6pPr indent="-228600" lvl="5" marL="2743200" rtl="0" algn="l">
              <a:lnSpc>
                <a:spcPct val="90000"/>
              </a:lnSpc>
              <a:spcBef>
                <a:spcPts val="500"/>
              </a:spcBef>
              <a:spcAft>
                <a:spcPts val="0"/>
              </a:spcAft>
              <a:buClr>
                <a:srgbClr val="88CFCF"/>
              </a:buClr>
              <a:buSzPts val="1600"/>
              <a:buNone/>
              <a:defRPr sz="1600">
                <a:solidFill>
                  <a:srgbClr val="88CFCF"/>
                </a:solidFill>
              </a:defRPr>
            </a:lvl6pPr>
            <a:lvl7pPr indent="-228600" lvl="6" marL="3200400" rtl="0" algn="l">
              <a:lnSpc>
                <a:spcPct val="90000"/>
              </a:lnSpc>
              <a:spcBef>
                <a:spcPts val="500"/>
              </a:spcBef>
              <a:spcAft>
                <a:spcPts val="0"/>
              </a:spcAft>
              <a:buClr>
                <a:srgbClr val="88CFCF"/>
              </a:buClr>
              <a:buSzPts val="1600"/>
              <a:buNone/>
              <a:defRPr sz="1600">
                <a:solidFill>
                  <a:srgbClr val="88CFCF"/>
                </a:solidFill>
              </a:defRPr>
            </a:lvl7pPr>
            <a:lvl8pPr indent="-228600" lvl="7" marL="3657600" rtl="0" algn="l">
              <a:lnSpc>
                <a:spcPct val="90000"/>
              </a:lnSpc>
              <a:spcBef>
                <a:spcPts val="500"/>
              </a:spcBef>
              <a:spcAft>
                <a:spcPts val="0"/>
              </a:spcAft>
              <a:buClr>
                <a:srgbClr val="88CFCF"/>
              </a:buClr>
              <a:buSzPts val="1600"/>
              <a:buNone/>
              <a:defRPr sz="1600">
                <a:solidFill>
                  <a:srgbClr val="88CFCF"/>
                </a:solidFill>
              </a:defRPr>
            </a:lvl8pPr>
            <a:lvl9pPr indent="-228600" lvl="8" marL="4114800" rtl="0" algn="l">
              <a:lnSpc>
                <a:spcPct val="90000"/>
              </a:lnSpc>
              <a:spcBef>
                <a:spcPts val="500"/>
              </a:spcBef>
              <a:spcAft>
                <a:spcPts val="0"/>
              </a:spcAft>
              <a:buClr>
                <a:srgbClr val="88CFCF"/>
              </a:buClr>
              <a:buSzPts val="1600"/>
              <a:buNone/>
              <a:defRPr sz="1600">
                <a:solidFill>
                  <a:srgbClr val="88CFCF"/>
                </a:solidFill>
              </a:defRPr>
            </a:lvl9pPr>
          </a:lstStyle>
          <a:p/>
        </p:txBody>
      </p:sp>
      <p:sp>
        <p:nvSpPr>
          <p:cNvPr id="156" name="Google Shape;156;p10"/>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7" name="Google Shape;157;p10"/>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8" name="Google Shape;158;p10"/>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59" name="Google Shape;159;p10"/>
          <p:cNvSpPr/>
          <p:nvPr>
            <p:ph idx="3" type="pic"/>
          </p:nvPr>
        </p:nvSpPr>
        <p:spPr>
          <a:xfrm>
            <a:off x="831850" y="859665"/>
            <a:ext cx="1079100" cy="5487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60" name="Google Shape;160;p10"/>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161" name="Google Shape;161;p10"/>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162" name="Google Shape;162;p10"/>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163" name="Google Shape;163;p10"/>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grpSp>
        <p:nvGrpSpPr>
          <p:cNvPr id="164" name="Google Shape;164;p10"/>
          <p:cNvGrpSpPr/>
          <p:nvPr/>
        </p:nvGrpSpPr>
        <p:grpSpPr>
          <a:xfrm>
            <a:off x="5124396" y="1373283"/>
            <a:ext cx="1943208" cy="100800"/>
            <a:chOff x="3149478" y="1373283"/>
            <a:chExt cx="1943208" cy="100800"/>
          </a:xfrm>
        </p:grpSpPr>
        <p:grpSp>
          <p:nvGrpSpPr>
            <p:cNvPr id="165" name="Google Shape;165;p10"/>
            <p:cNvGrpSpPr/>
            <p:nvPr/>
          </p:nvGrpSpPr>
          <p:grpSpPr>
            <a:xfrm>
              <a:off x="3149478" y="1373283"/>
              <a:ext cx="1943208" cy="100800"/>
              <a:chOff x="0" y="3237441"/>
              <a:chExt cx="1943208" cy="100800"/>
            </a:xfrm>
          </p:grpSpPr>
          <p:cxnSp>
            <p:nvCxnSpPr>
              <p:cNvPr id="166" name="Google Shape;166;p10"/>
              <p:cNvCxnSpPr/>
              <p:nvPr/>
            </p:nvCxnSpPr>
            <p:spPr>
              <a:xfrm>
                <a:off x="0" y="3290538"/>
                <a:ext cx="1892700" cy="0"/>
              </a:xfrm>
              <a:prstGeom prst="straightConnector1">
                <a:avLst/>
              </a:prstGeom>
              <a:noFill/>
              <a:ln cap="flat" cmpd="sng" w="9525">
                <a:solidFill>
                  <a:srgbClr val="7F7F7F"/>
                </a:solidFill>
                <a:prstDash val="solid"/>
                <a:miter lim="800000"/>
                <a:headEnd len="sm" w="sm" type="none"/>
                <a:tailEnd len="sm" w="sm" type="none"/>
              </a:ln>
            </p:spPr>
          </p:cxnSp>
          <p:sp>
            <p:nvSpPr>
              <p:cNvPr id="167" name="Google Shape;167;p10"/>
              <p:cNvSpPr/>
              <p:nvPr/>
            </p:nvSpPr>
            <p:spPr>
              <a:xfrm>
                <a:off x="1842408" y="3237441"/>
                <a:ext cx="1008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168" name="Google Shape;168;p10"/>
            <p:cNvSpPr/>
            <p:nvPr/>
          </p:nvSpPr>
          <p:spPr>
            <a:xfrm>
              <a:off x="3149478" y="1373283"/>
              <a:ext cx="100800" cy="1008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1.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2"/>
              </a:buClr>
              <a:buSzPts val="3600"/>
              <a:buFont typeface="Gill Sans"/>
              <a:buNone/>
              <a:defRPr b="1" i="0" sz="3600" u="none" cap="none" strike="noStrike">
                <a:solidFill>
                  <a:schemeClr val="lt2"/>
                </a:solidFill>
                <a:latin typeface="Gill Sans"/>
                <a:ea typeface="Gill Sans"/>
                <a:cs typeface="Gill Sans"/>
                <a:sym typeface="Gill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 name="Google Shape;12;p1"/>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lvl1pPr lvl="0" marR="0" rtl="0" algn="r">
              <a:spcBef>
                <a:spcPts val="0"/>
              </a:spcBef>
              <a:spcAft>
                <a:spcPts val="0"/>
              </a:spcAft>
              <a:buSzPts val="1400"/>
              <a:buNone/>
              <a:defRPr b="0" i="0" sz="1000" u="none" cap="none" strike="noStrike">
                <a:solidFill>
                  <a:srgbClr val="7F7F7F"/>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1"/>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7F7F7F"/>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1"/>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000" u="none" cap="none" strike="noStrike">
                <a:solidFill>
                  <a:schemeClr val="lt2"/>
                </a:solidFill>
                <a:latin typeface="Quattrocento Sans"/>
                <a:ea typeface="Quattrocento Sans"/>
                <a:cs typeface="Quattrocento Sans"/>
                <a:sym typeface="Quattrocento Sans"/>
              </a:defRPr>
            </a:lvl1pPr>
            <a:lvl2pPr indent="0" lvl="1" marL="0" marR="0" rtl="0" algn="ctr">
              <a:spcBef>
                <a:spcPts val="0"/>
              </a:spcBef>
              <a:buNone/>
              <a:defRPr b="0" i="0" sz="1000" u="none" cap="none" strike="noStrike">
                <a:solidFill>
                  <a:schemeClr val="lt2"/>
                </a:solidFill>
                <a:latin typeface="Quattrocento Sans"/>
                <a:ea typeface="Quattrocento Sans"/>
                <a:cs typeface="Quattrocento Sans"/>
                <a:sym typeface="Quattrocento Sans"/>
              </a:defRPr>
            </a:lvl2pPr>
            <a:lvl3pPr indent="0" lvl="2" marL="0" marR="0" rtl="0" algn="ctr">
              <a:spcBef>
                <a:spcPts val="0"/>
              </a:spcBef>
              <a:buNone/>
              <a:defRPr b="0" i="0" sz="1000" u="none" cap="none" strike="noStrike">
                <a:solidFill>
                  <a:schemeClr val="lt2"/>
                </a:solidFill>
                <a:latin typeface="Quattrocento Sans"/>
                <a:ea typeface="Quattrocento Sans"/>
                <a:cs typeface="Quattrocento Sans"/>
                <a:sym typeface="Quattrocento Sans"/>
              </a:defRPr>
            </a:lvl3pPr>
            <a:lvl4pPr indent="0" lvl="3" marL="0" marR="0" rtl="0" algn="ctr">
              <a:spcBef>
                <a:spcPts val="0"/>
              </a:spcBef>
              <a:buNone/>
              <a:defRPr b="0" i="0" sz="1000" u="none" cap="none" strike="noStrike">
                <a:solidFill>
                  <a:schemeClr val="lt2"/>
                </a:solidFill>
                <a:latin typeface="Quattrocento Sans"/>
                <a:ea typeface="Quattrocento Sans"/>
                <a:cs typeface="Quattrocento Sans"/>
                <a:sym typeface="Quattrocento Sans"/>
              </a:defRPr>
            </a:lvl4pPr>
            <a:lvl5pPr indent="0" lvl="4" marL="0" marR="0" rtl="0" algn="ctr">
              <a:spcBef>
                <a:spcPts val="0"/>
              </a:spcBef>
              <a:buNone/>
              <a:defRPr b="0" i="0" sz="1000" u="none" cap="none" strike="noStrike">
                <a:solidFill>
                  <a:schemeClr val="lt2"/>
                </a:solidFill>
                <a:latin typeface="Quattrocento Sans"/>
                <a:ea typeface="Quattrocento Sans"/>
                <a:cs typeface="Quattrocento Sans"/>
                <a:sym typeface="Quattrocento Sans"/>
              </a:defRPr>
            </a:lvl5pPr>
            <a:lvl6pPr indent="0" lvl="5" marL="0" marR="0" rtl="0" algn="ctr">
              <a:spcBef>
                <a:spcPts val="0"/>
              </a:spcBef>
              <a:buNone/>
              <a:defRPr b="0" i="0" sz="1000" u="none" cap="none" strike="noStrike">
                <a:solidFill>
                  <a:schemeClr val="lt2"/>
                </a:solidFill>
                <a:latin typeface="Quattrocento Sans"/>
                <a:ea typeface="Quattrocento Sans"/>
                <a:cs typeface="Quattrocento Sans"/>
                <a:sym typeface="Quattrocento Sans"/>
              </a:defRPr>
            </a:lvl6pPr>
            <a:lvl7pPr indent="0" lvl="6" marL="0" marR="0" rtl="0" algn="ctr">
              <a:spcBef>
                <a:spcPts val="0"/>
              </a:spcBef>
              <a:buNone/>
              <a:defRPr b="0" i="0" sz="1000" u="none" cap="none" strike="noStrike">
                <a:solidFill>
                  <a:schemeClr val="lt2"/>
                </a:solidFill>
                <a:latin typeface="Quattrocento Sans"/>
                <a:ea typeface="Quattrocento Sans"/>
                <a:cs typeface="Quattrocento Sans"/>
                <a:sym typeface="Quattrocento Sans"/>
              </a:defRPr>
            </a:lvl7pPr>
            <a:lvl8pPr indent="0" lvl="7" marL="0" marR="0" rtl="0" algn="ctr">
              <a:spcBef>
                <a:spcPts val="0"/>
              </a:spcBef>
              <a:buNone/>
              <a:defRPr b="0" i="0" sz="1000" u="none" cap="none" strike="noStrike">
                <a:solidFill>
                  <a:schemeClr val="lt2"/>
                </a:solidFill>
                <a:latin typeface="Quattrocento Sans"/>
                <a:ea typeface="Quattrocento Sans"/>
                <a:cs typeface="Quattrocento Sans"/>
                <a:sym typeface="Quattrocento Sans"/>
              </a:defRPr>
            </a:lvl8pPr>
            <a:lvl9pPr indent="0" lvl="8" marL="0" marR="0" rtl="0" algn="ctr">
              <a:spcBef>
                <a:spcPts val="0"/>
              </a:spcBef>
              <a:buNone/>
              <a:defRPr b="0" i="0" sz="1000" u="none" cap="none" strike="noStrike">
                <a:solidFill>
                  <a:schemeClr val="lt2"/>
                </a:solidFill>
                <a:latin typeface="Quattrocento Sans"/>
                <a:ea typeface="Quattrocento Sans"/>
                <a:cs typeface="Quattrocento Sans"/>
                <a:sym typeface="Quattrocento Sans"/>
              </a:defRPr>
            </a:lvl9pPr>
          </a:lstStyle>
          <a:p>
            <a:pPr indent="0" lvl="0" marL="0" rtl="0" algn="ctr">
              <a:spcBef>
                <a:spcPts val="0"/>
              </a:spcBef>
              <a:spcAft>
                <a:spcPts val="0"/>
              </a:spcAft>
              <a:buNone/>
            </a:pPr>
            <a:fld id="{00000000-1234-1234-1234-123412341234}" type="slidenum">
              <a:rPr lang="en-US"/>
              <a:t>‹#›</a:t>
            </a:fld>
            <a:endParaRPr/>
          </a:p>
        </p:txBody>
      </p:sp>
      <p:sp>
        <p:nvSpPr>
          <p:cNvPr id="15" name="Google Shape;15;p1"/>
          <p:cNvSpPr/>
          <p:nvPr/>
        </p:nvSpPr>
        <p:spPr>
          <a:xfrm>
            <a:off x="809310" y="5879656"/>
            <a:ext cx="283500" cy="2835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16" name="Google Shape;16;p1"/>
          <p:cNvCxnSpPr/>
          <p:nvPr/>
        </p:nvCxnSpPr>
        <p:spPr>
          <a:xfrm>
            <a:off x="11580000" y="6020920"/>
            <a:ext cx="612000" cy="0"/>
          </a:xfrm>
          <a:prstGeom prst="straightConnector1">
            <a:avLst/>
          </a:prstGeom>
          <a:noFill/>
          <a:ln cap="flat" cmpd="sng" w="9525">
            <a:solidFill>
              <a:srgbClr val="7F7F7F"/>
            </a:solidFill>
            <a:prstDash val="solid"/>
            <a:miter lim="800000"/>
            <a:headEnd len="sm" w="sm" type="none"/>
            <a:tailEnd len="sm" w="sm" type="none"/>
          </a:ln>
        </p:spPr>
      </p:cxnSp>
      <p:sp>
        <p:nvSpPr>
          <p:cNvPr id="17" name="Google Shape;17;p1"/>
          <p:cNvSpPr/>
          <p:nvPr/>
        </p:nvSpPr>
        <p:spPr>
          <a:xfrm>
            <a:off x="11466563" y="5966056"/>
            <a:ext cx="109800" cy="109800"/>
          </a:xfrm>
          <a:prstGeom prst="ellipse">
            <a:avLst/>
          </a:prstGeom>
          <a:noFill/>
          <a:ln cap="flat" cmpd="sng" w="9525">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18" name="Google Shape;18;p1"/>
          <p:cNvCxnSpPr/>
          <p:nvPr/>
        </p:nvCxnSpPr>
        <p:spPr>
          <a:xfrm flipH="1" rot="10800000">
            <a:off x="0" y="6020788"/>
            <a:ext cx="803400" cy="600"/>
          </a:xfrm>
          <a:prstGeom prst="straightConnector1">
            <a:avLst/>
          </a:prstGeom>
          <a:noFill/>
          <a:ln cap="flat" cmpd="sng" w="9525">
            <a:solidFill>
              <a:srgbClr val="7F7F7F"/>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27">
          <p15:clr>
            <a:srgbClr val="F26B43"/>
          </p15:clr>
        </p15:guide>
        <p15:guide id="2" pos="7174">
          <p15:clr>
            <a:srgbClr val="F26B43"/>
          </p15:clr>
        </p15:guide>
        <p15:guide id="3" pos="506">
          <p15:clr>
            <a:srgbClr val="F26B43"/>
          </p15:clr>
        </p15:guide>
        <p15:guide id="4" orient="horz" pos="3793">
          <p15:clr>
            <a:srgbClr val="F26B43"/>
          </p15:clr>
        </p15:guide>
        <p15:guide id="5" pos="3840">
          <p15:clr>
            <a:srgbClr val="F26B43"/>
          </p15:clr>
        </p15:guide>
        <p15:guide id="6" orient="horz" pos="2160">
          <p15:clr>
            <a:srgbClr val="F26B43"/>
          </p15:clr>
        </p15:guide>
        <p15:guide id="7" pos="3318">
          <p15:clr>
            <a:srgbClr val="F26B43"/>
          </p15:clr>
        </p15:guide>
        <p15:guide id="8" pos="436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40"/>
          <p:cNvSpPr txBox="1"/>
          <p:nvPr>
            <p:ph type="ctrTitle"/>
          </p:nvPr>
        </p:nvSpPr>
        <p:spPr>
          <a:xfrm>
            <a:off x="728664" y="2563813"/>
            <a:ext cx="4643436" cy="50482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2"/>
              </a:buClr>
              <a:buSzPct val="100000"/>
              <a:buFont typeface="Gill Sans"/>
              <a:buNone/>
            </a:pPr>
            <a:r>
              <a:rPr lang="en-US"/>
              <a:t>Traffic Management using AI</a:t>
            </a:r>
            <a:endParaRPr/>
          </a:p>
        </p:txBody>
      </p:sp>
      <p:sp>
        <p:nvSpPr>
          <p:cNvPr id="738" name="Google Shape;738;p40"/>
          <p:cNvSpPr txBox="1"/>
          <p:nvPr>
            <p:ph idx="1" type="subTitle"/>
          </p:nvPr>
        </p:nvSpPr>
        <p:spPr>
          <a:xfrm>
            <a:off x="728663" y="3306763"/>
            <a:ext cx="4510087" cy="1103312"/>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chemeClr val="dk1"/>
              </a:buClr>
              <a:buSzPct val="100000"/>
              <a:buNone/>
            </a:pPr>
            <a:r>
              <a:rPr lang="en-US" sz="1600">
                <a:latin typeface="Gill Sans"/>
                <a:ea typeface="Gill Sans"/>
                <a:cs typeface="Gill Sans"/>
                <a:sym typeface="Gill Sans"/>
              </a:rPr>
              <a:t>Ahmed Alaa                      Mahmoud Gamal</a:t>
            </a:r>
            <a:endParaRPr/>
          </a:p>
          <a:p>
            <a:pPr indent="0" lvl="0" marL="0" rtl="0" algn="l">
              <a:lnSpc>
                <a:spcPct val="90000"/>
              </a:lnSpc>
              <a:spcBef>
                <a:spcPts val="1000"/>
              </a:spcBef>
              <a:spcAft>
                <a:spcPts val="0"/>
              </a:spcAft>
              <a:buClr>
                <a:schemeClr val="dk1"/>
              </a:buClr>
              <a:buSzPct val="100000"/>
              <a:buNone/>
            </a:pPr>
            <a:r>
              <a:rPr lang="en-US" sz="1600">
                <a:latin typeface="Gill Sans"/>
                <a:ea typeface="Gill Sans"/>
                <a:cs typeface="Gill Sans"/>
                <a:sym typeface="Gill Sans"/>
              </a:rPr>
              <a:t>Mohamed Elshafey           Rami Shoula</a:t>
            </a:r>
            <a:endParaRPr sz="1600">
              <a:latin typeface="Gill Sans"/>
              <a:ea typeface="Gill Sans"/>
              <a:cs typeface="Gill Sans"/>
              <a:sym typeface="Gill Sans"/>
            </a:endParaRPr>
          </a:p>
          <a:p>
            <a:pPr indent="0" lvl="0" marL="0" rtl="0" algn="l">
              <a:lnSpc>
                <a:spcPct val="90000"/>
              </a:lnSpc>
              <a:spcBef>
                <a:spcPts val="1000"/>
              </a:spcBef>
              <a:spcAft>
                <a:spcPts val="0"/>
              </a:spcAft>
              <a:buClr>
                <a:schemeClr val="dk1"/>
              </a:buClr>
              <a:buSzPct val="100000"/>
              <a:buNone/>
            </a:pPr>
            <a:r>
              <a:rPr lang="en-US" sz="1600">
                <a:latin typeface="Gill Sans"/>
                <a:ea typeface="Gill Sans"/>
                <a:cs typeface="Gill Sans"/>
                <a:sym typeface="Gill Sans"/>
              </a:rPr>
              <a:t>                         Sara Elbesomy</a:t>
            </a:r>
            <a:endParaRPr sz="1600">
              <a:latin typeface="Gill Sans"/>
              <a:ea typeface="Gill Sans"/>
              <a:cs typeface="Gill Sans"/>
              <a:sym typeface="Gill Sans"/>
            </a:endParaRPr>
          </a:p>
          <a:p>
            <a:pPr indent="0" lvl="0" marL="0" rtl="0" algn="l">
              <a:lnSpc>
                <a:spcPct val="90000"/>
              </a:lnSpc>
              <a:spcBef>
                <a:spcPts val="1000"/>
              </a:spcBef>
              <a:spcAft>
                <a:spcPts val="0"/>
              </a:spcAft>
              <a:buClr>
                <a:schemeClr val="dk1"/>
              </a:buClr>
              <a:buSzPct val="100000"/>
              <a:buNone/>
            </a:pPr>
            <a:r>
              <a:t/>
            </a:r>
            <a:endParaRPr sz="2000">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49"/>
          <p:cNvSpPr txBox="1"/>
          <p:nvPr>
            <p:ph type="title"/>
          </p:nvPr>
        </p:nvSpPr>
        <p:spPr>
          <a:xfrm>
            <a:off x="6400317" y="707529"/>
            <a:ext cx="4494000" cy="5691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en-US"/>
              <a:t>Action Roadmap</a:t>
            </a:r>
            <a:endParaRPr/>
          </a:p>
        </p:txBody>
      </p:sp>
      <p:sp>
        <p:nvSpPr>
          <p:cNvPr id="842" name="Google Shape;842;p49"/>
          <p:cNvSpPr/>
          <p:nvPr/>
        </p:nvSpPr>
        <p:spPr>
          <a:xfrm>
            <a:off x="2886617" y="2311683"/>
            <a:ext cx="792300" cy="49200"/>
          </a:xfrm>
          <a:prstGeom prst="roundRect">
            <a:avLst>
              <a:gd fmla="val 50000" name="adj"/>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43" name="Google Shape;843;p49"/>
          <p:cNvGrpSpPr/>
          <p:nvPr/>
        </p:nvGrpSpPr>
        <p:grpSpPr>
          <a:xfrm>
            <a:off x="762025" y="1923668"/>
            <a:ext cx="2761531" cy="2530582"/>
            <a:chOff x="571533" y="1957150"/>
            <a:chExt cx="2071200" cy="1897984"/>
          </a:xfrm>
        </p:grpSpPr>
        <p:sp>
          <p:nvSpPr>
            <p:cNvPr id="844" name="Google Shape;844;p49"/>
            <p:cNvSpPr/>
            <p:nvPr/>
          </p:nvSpPr>
          <p:spPr>
            <a:xfrm>
              <a:off x="1151886" y="1957150"/>
              <a:ext cx="594300" cy="594300"/>
            </a:xfrm>
            <a:prstGeom prst="ellipse">
              <a:avLst/>
            </a:prstGeom>
            <a:noFill/>
            <a:ln cap="flat" cmpd="sng" w="38100">
              <a:solidFill>
                <a:srgbClr val="0B714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5" name="Google Shape;845;p49"/>
            <p:cNvSpPr txBox="1"/>
            <p:nvPr/>
          </p:nvSpPr>
          <p:spPr>
            <a:xfrm>
              <a:off x="1230636" y="2118324"/>
              <a:ext cx="436800" cy="3210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100">
                  <a:solidFill>
                    <a:srgbClr val="0B7140"/>
                  </a:solidFill>
                  <a:latin typeface="Roboto"/>
                  <a:ea typeface="Roboto"/>
                  <a:cs typeface="Roboto"/>
                  <a:sym typeface="Roboto"/>
                </a:rPr>
                <a:t>1.</a:t>
              </a:r>
              <a:endParaRPr b="1" sz="1100">
                <a:solidFill>
                  <a:srgbClr val="0B7140"/>
                </a:solidFill>
                <a:latin typeface="Roboto"/>
                <a:ea typeface="Roboto"/>
                <a:cs typeface="Roboto"/>
                <a:sym typeface="Roboto"/>
              </a:endParaRPr>
            </a:p>
          </p:txBody>
        </p:sp>
        <p:sp>
          <p:nvSpPr>
            <p:cNvPr id="846" name="Google Shape;846;p49"/>
            <p:cNvSpPr txBox="1"/>
            <p:nvPr/>
          </p:nvSpPr>
          <p:spPr>
            <a:xfrm>
              <a:off x="594488" y="2660925"/>
              <a:ext cx="1709100" cy="446400"/>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None/>
              </a:pPr>
              <a:r>
                <a:rPr b="1" lang="en-US" sz="1500">
                  <a:solidFill>
                    <a:srgbClr val="0B7140"/>
                  </a:solidFill>
                  <a:latin typeface="Roboto"/>
                  <a:ea typeface="Roboto"/>
                  <a:cs typeface="Roboto"/>
                  <a:sym typeface="Roboto"/>
                </a:rPr>
                <a:t>Basic Features</a:t>
              </a:r>
              <a:endParaRPr b="1" sz="1500">
                <a:solidFill>
                  <a:srgbClr val="0B7140"/>
                </a:solidFill>
                <a:latin typeface="Roboto"/>
                <a:ea typeface="Roboto"/>
                <a:cs typeface="Roboto"/>
                <a:sym typeface="Roboto"/>
              </a:endParaRPr>
            </a:p>
          </p:txBody>
        </p:sp>
        <p:sp>
          <p:nvSpPr>
            <p:cNvPr id="847" name="Google Shape;847;p49"/>
            <p:cNvSpPr txBox="1"/>
            <p:nvPr/>
          </p:nvSpPr>
          <p:spPr>
            <a:xfrm>
              <a:off x="571533" y="3117734"/>
              <a:ext cx="2071200" cy="737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lang="en-US" sz="1300">
                  <a:solidFill>
                    <a:srgbClr val="0B7140"/>
                  </a:solidFill>
                  <a:latin typeface="Roboto"/>
                  <a:ea typeface="Roboto"/>
                  <a:cs typeface="Roboto"/>
                  <a:sym typeface="Roboto"/>
                </a:rPr>
                <a:t>In this stage, </a:t>
              </a:r>
              <a:r>
                <a:rPr lang="en-US" sz="1300">
                  <a:solidFill>
                    <a:srgbClr val="0B7140"/>
                  </a:solidFill>
                  <a:latin typeface="Roboto"/>
                  <a:ea typeface="Roboto"/>
                  <a:cs typeface="Roboto"/>
                  <a:sym typeface="Roboto"/>
                </a:rPr>
                <a:t>enforcement</a:t>
              </a:r>
              <a:r>
                <a:rPr lang="en-US" sz="1300">
                  <a:solidFill>
                    <a:srgbClr val="0B7140"/>
                  </a:solidFill>
                  <a:latin typeface="Roboto"/>
                  <a:ea typeface="Roboto"/>
                  <a:cs typeface="Roboto"/>
                  <a:sym typeface="Roboto"/>
                </a:rPr>
                <a:t> of traffic regulations for large population in addition </a:t>
              </a:r>
              <a:r>
                <a:rPr lang="en-US" sz="1300">
                  <a:solidFill>
                    <a:srgbClr val="0B7140"/>
                  </a:solidFill>
                  <a:latin typeface="Roboto"/>
                  <a:ea typeface="Roboto"/>
                  <a:cs typeface="Roboto"/>
                  <a:sym typeface="Roboto"/>
                </a:rPr>
                <a:t>to implementing</a:t>
              </a:r>
              <a:r>
                <a:rPr lang="en-US" sz="1300">
                  <a:solidFill>
                    <a:srgbClr val="0B7140"/>
                  </a:solidFill>
                  <a:latin typeface="Roboto"/>
                  <a:ea typeface="Roboto"/>
                  <a:cs typeface="Roboto"/>
                  <a:sym typeface="Roboto"/>
                </a:rPr>
                <a:t> long distance routes is </a:t>
              </a:r>
              <a:r>
                <a:rPr lang="en-US" sz="1300">
                  <a:solidFill>
                    <a:srgbClr val="0B7140"/>
                  </a:solidFill>
                  <a:latin typeface="Roboto"/>
                  <a:ea typeface="Roboto"/>
                  <a:cs typeface="Roboto"/>
                  <a:sym typeface="Roboto"/>
                </a:rPr>
                <a:t>necessary</a:t>
              </a:r>
              <a:r>
                <a:rPr lang="en-US" sz="1300">
                  <a:solidFill>
                    <a:srgbClr val="0B7140"/>
                  </a:solidFill>
                  <a:latin typeface="Roboto"/>
                  <a:ea typeface="Roboto"/>
                  <a:cs typeface="Roboto"/>
                  <a:sym typeface="Roboto"/>
                </a:rPr>
                <a:t>. While also applying less exits to highways. Services along routes applied as secondary income. FInally, </a:t>
              </a:r>
              <a:r>
                <a:rPr lang="en-US" sz="1300">
                  <a:solidFill>
                    <a:srgbClr val="0B7140"/>
                  </a:solidFill>
                  <a:latin typeface="Roboto"/>
                  <a:ea typeface="Roboto"/>
                  <a:cs typeface="Roboto"/>
                  <a:sym typeface="Roboto"/>
                </a:rPr>
                <a:t>accurate traffic map for Egypt and apply our model on a small city</a:t>
              </a:r>
              <a:endParaRPr sz="1300">
                <a:solidFill>
                  <a:srgbClr val="0B7140"/>
                </a:solidFill>
                <a:latin typeface="Roboto"/>
                <a:ea typeface="Roboto"/>
                <a:cs typeface="Roboto"/>
                <a:sym typeface="Roboto"/>
              </a:endParaRPr>
            </a:p>
          </p:txBody>
        </p:sp>
      </p:grpSp>
      <p:grpSp>
        <p:nvGrpSpPr>
          <p:cNvPr id="848" name="Google Shape;848;p49"/>
          <p:cNvGrpSpPr/>
          <p:nvPr/>
        </p:nvGrpSpPr>
        <p:grpSpPr>
          <a:xfrm>
            <a:off x="3599144" y="1923668"/>
            <a:ext cx="2278749" cy="3618965"/>
            <a:chOff x="2699425" y="1957150"/>
            <a:chExt cx="1709105" cy="2714292"/>
          </a:xfrm>
        </p:grpSpPr>
        <p:sp>
          <p:nvSpPr>
            <p:cNvPr id="849" name="Google Shape;849;p49"/>
            <p:cNvSpPr/>
            <p:nvPr/>
          </p:nvSpPr>
          <p:spPr>
            <a:xfrm>
              <a:off x="3256823" y="1957150"/>
              <a:ext cx="594300" cy="594300"/>
            </a:xfrm>
            <a:prstGeom prst="ellipse">
              <a:avLst/>
            </a:prstGeom>
            <a:noFill/>
            <a:ln cap="flat" cmpd="sng" w="38100">
              <a:solidFill>
                <a:srgbClr val="0B714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0" name="Google Shape;850;p49"/>
            <p:cNvSpPr txBox="1"/>
            <p:nvPr/>
          </p:nvSpPr>
          <p:spPr>
            <a:xfrm>
              <a:off x="2699425" y="2660925"/>
              <a:ext cx="1709100" cy="446400"/>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None/>
              </a:pPr>
              <a:r>
                <a:rPr b="1" lang="en-US" sz="1500">
                  <a:solidFill>
                    <a:srgbClr val="0B7140"/>
                  </a:solidFill>
                  <a:latin typeface="Roboto"/>
                  <a:ea typeface="Roboto"/>
                  <a:cs typeface="Roboto"/>
                  <a:sym typeface="Roboto"/>
                </a:rPr>
                <a:t>More Features</a:t>
              </a:r>
              <a:endParaRPr b="1" sz="1500">
                <a:solidFill>
                  <a:srgbClr val="0B7140"/>
                </a:solidFill>
                <a:latin typeface="Roboto"/>
                <a:ea typeface="Roboto"/>
                <a:cs typeface="Roboto"/>
                <a:sym typeface="Roboto"/>
              </a:endParaRPr>
            </a:p>
          </p:txBody>
        </p:sp>
        <p:sp>
          <p:nvSpPr>
            <p:cNvPr id="851" name="Google Shape;851;p49"/>
            <p:cNvSpPr txBox="1"/>
            <p:nvPr/>
          </p:nvSpPr>
          <p:spPr>
            <a:xfrm>
              <a:off x="2699430" y="3117742"/>
              <a:ext cx="1709100" cy="15537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lang="en-US" sz="1300">
                  <a:solidFill>
                    <a:srgbClr val="0B7140"/>
                  </a:solidFill>
                  <a:latin typeface="Roboto"/>
                  <a:ea typeface="Roboto"/>
                  <a:cs typeface="Roboto"/>
                  <a:sym typeface="Roboto"/>
                </a:rPr>
                <a:t>In this stage, strict transportation laws and regulations are enforced. Additionally, </a:t>
              </a:r>
              <a:r>
                <a:rPr lang="en-US" sz="1300">
                  <a:solidFill>
                    <a:srgbClr val="0B7140"/>
                  </a:solidFill>
                  <a:latin typeface="Roboto"/>
                  <a:ea typeface="Roboto"/>
                  <a:cs typeface="Roboto"/>
                  <a:sym typeface="Roboto"/>
                </a:rPr>
                <a:t>awareness</a:t>
              </a:r>
              <a:r>
                <a:rPr lang="en-US" sz="1300">
                  <a:solidFill>
                    <a:srgbClr val="0B7140"/>
                  </a:solidFill>
                  <a:latin typeface="Roboto"/>
                  <a:ea typeface="Roboto"/>
                  <a:cs typeface="Roboto"/>
                  <a:sym typeface="Roboto"/>
                </a:rPr>
                <a:t> and implementation of official NMT paths. Various subway/train routes </a:t>
              </a:r>
              <a:r>
                <a:rPr lang="en-US" sz="1300">
                  <a:solidFill>
                    <a:srgbClr val="0B7140"/>
                  </a:solidFill>
                  <a:latin typeface="Roboto"/>
                  <a:ea typeface="Roboto"/>
                  <a:cs typeface="Roboto"/>
                  <a:sym typeface="Roboto"/>
                </a:rPr>
                <a:t>created</a:t>
              </a:r>
              <a:r>
                <a:rPr lang="en-US" sz="1300">
                  <a:solidFill>
                    <a:srgbClr val="0B7140"/>
                  </a:solidFill>
                  <a:latin typeface="Roboto"/>
                  <a:ea typeface="Roboto"/>
                  <a:cs typeface="Roboto"/>
                  <a:sym typeface="Roboto"/>
                </a:rPr>
                <a:t> to regulate dense population. While adding </a:t>
              </a:r>
              <a:r>
                <a:rPr lang="en-US" sz="1300">
                  <a:solidFill>
                    <a:srgbClr val="0B7140"/>
                  </a:solidFill>
                  <a:latin typeface="Roboto"/>
                  <a:ea typeface="Roboto"/>
                  <a:cs typeface="Roboto"/>
                  <a:sym typeface="Roboto"/>
                </a:rPr>
                <a:t>accidents prediction to decrease the traffic  congestions. </a:t>
              </a:r>
              <a:endParaRPr sz="1300">
                <a:solidFill>
                  <a:srgbClr val="0B7140"/>
                </a:solidFill>
                <a:latin typeface="Roboto"/>
                <a:ea typeface="Roboto"/>
                <a:cs typeface="Roboto"/>
                <a:sym typeface="Roboto"/>
              </a:endParaRPr>
            </a:p>
          </p:txBody>
        </p:sp>
        <p:sp>
          <p:nvSpPr>
            <p:cNvPr id="852" name="Google Shape;852;p49"/>
            <p:cNvSpPr txBox="1"/>
            <p:nvPr/>
          </p:nvSpPr>
          <p:spPr>
            <a:xfrm>
              <a:off x="3335573" y="2118324"/>
              <a:ext cx="436800" cy="3210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100">
                  <a:solidFill>
                    <a:srgbClr val="0B7140"/>
                  </a:solidFill>
                  <a:latin typeface="Roboto"/>
                  <a:ea typeface="Roboto"/>
                  <a:cs typeface="Roboto"/>
                  <a:sym typeface="Roboto"/>
                </a:rPr>
                <a:t>2.</a:t>
              </a:r>
              <a:endParaRPr b="1" sz="1100">
                <a:solidFill>
                  <a:srgbClr val="0B7140"/>
                </a:solidFill>
                <a:latin typeface="Roboto"/>
                <a:ea typeface="Roboto"/>
                <a:cs typeface="Roboto"/>
                <a:sym typeface="Roboto"/>
              </a:endParaRPr>
            </a:p>
          </p:txBody>
        </p:sp>
      </p:grpSp>
      <p:grpSp>
        <p:nvGrpSpPr>
          <p:cNvPr id="853" name="Google Shape;853;p49"/>
          <p:cNvGrpSpPr/>
          <p:nvPr/>
        </p:nvGrpSpPr>
        <p:grpSpPr>
          <a:xfrm>
            <a:off x="6375051" y="1923668"/>
            <a:ext cx="2278750" cy="2530570"/>
            <a:chOff x="4781408" y="1957150"/>
            <a:chExt cx="1709106" cy="1897975"/>
          </a:xfrm>
        </p:grpSpPr>
        <p:sp>
          <p:nvSpPr>
            <p:cNvPr id="854" name="Google Shape;854;p49"/>
            <p:cNvSpPr/>
            <p:nvPr/>
          </p:nvSpPr>
          <p:spPr>
            <a:xfrm>
              <a:off x="5338808" y="19571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5" name="Google Shape;855;p49"/>
            <p:cNvSpPr txBox="1"/>
            <p:nvPr/>
          </p:nvSpPr>
          <p:spPr>
            <a:xfrm>
              <a:off x="4781413" y="2660925"/>
              <a:ext cx="1709100" cy="446400"/>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None/>
              </a:pPr>
              <a:r>
                <a:rPr b="1" lang="en-US" sz="1500">
                  <a:solidFill>
                    <a:srgbClr val="858585"/>
                  </a:solidFill>
                  <a:latin typeface="Roboto"/>
                  <a:ea typeface="Roboto"/>
                  <a:cs typeface="Roboto"/>
                  <a:sym typeface="Roboto"/>
                </a:rPr>
                <a:t>National Expansion</a:t>
              </a:r>
              <a:endParaRPr b="1" sz="1500">
                <a:solidFill>
                  <a:srgbClr val="858585"/>
                </a:solidFill>
                <a:latin typeface="Roboto"/>
                <a:ea typeface="Roboto"/>
                <a:cs typeface="Roboto"/>
                <a:sym typeface="Roboto"/>
              </a:endParaRPr>
            </a:p>
          </p:txBody>
        </p:sp>
        <p:sp>
          <p:nvSpPr>
            <p:cNvPr id="856" name="Google Shape;856;p49"/>
            <p:cNvSpPr txBox="1"/>
            <p:nvPr/>
          </p:nvSpPr>
          <p:spPr>
            <a:xfrm>
              <a:off x="4781408" y="3117725"/>
              <a:ext cx="1709100" cy="737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lang="en-US" sz="1300">
                  <a:solidFill>
                    <a:srgbClr val="858585"/>
                  </a:solidFill>
                  <a:latin typeface="Roboto"/>
                  <a:ea typeface="Roboto"/>
                  <a:cs typeface="Roboto"/>
                  <a:sym typeface="Roboto"/>
                </a:rPr>
                <a:t>In this stage, investing in advancing transportation technologies is required. While also promoting events for public safety and new transport regulations. Ultimately, we will seek to apply our system in many other cities to cover all of Egypt.</a:t>
              </a:r>
              <a:endParaRPr sz="1300">
                <a:solidFill>
                  <a:srgbClr val="858585"/>
                </a:solidFill>
                <a:latin typeface="Roboto"/>
                <a:ea typeface="Roboto"/>
                <a:cs typeface="Roboto"/>
                <a:sym typeface="Roboto"/>
              </a:endParaRPr>
            </a:p>
          </p:txBody>
        </p:sp>
        <p:sp>
          <p:nvSpPr>
            <p:cNvPr id="857" name="Google Shape;857;p49"/>
            <p:cNvSpPr txBox="1"/>
            <p:nvPr/>
          </p:nvSpPr>
          <p:spPr>
            <a:xfrm>
              <a:off x="5417558" y="2118324"/>
              <a:ext cx="436800" cy="3210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100">
                  <a:solidFill>
                    <a:srgbClr val="858585"/>
                  </a:solidFill>
                  <a:latin typeface="Roboto"/>
                  <a:ea typeface="Roboto"/>
                  <a:cs typeface="Roboto"/>
                  <a:sym typeface="Roboto"/>
                </a:rPr>
                <a:t>3.</a:t>
              </a:r>
              <a:endParaRPr b="1" sz="1100">
                <a:solidFill>
                  <a:srgbClr val="858585"/>
                </a:solidFill>
                <a:latin typeface="Roboto"/>
                <a:ea typeface="Roboto"/>
                <a:cs typeface="Roboto"/>
                <a:sym typeface="Roboto"/>
              </a:endParaRPr>
            </a:p>
          </p:txBody>
        </p:sp>
      </p:grpSp>
      <p:grpSp>
        <p:nvGrpSpPr>
          <p:cNvPr id="858" name="Google Shape;858;p49"/>
          <p:cNvGrpSpPr/>
          <p:nvPr/>
        </p:nvGrpSpPr>
        <p:grpSpPr>
          <a:xfrm>
            <a:off x="9150950" y="1923668"/>
            <a:ext cx="2278748" cy="3216972"/>
            <a:chOff x="6863384" y="1957150"/>
            <a:chExt cx="1709104" cy="2412789"/>
          </a:xfrm>
        </p:grpSpPr>
        <p:sp>
          <p:nvSpPr>
            <p:cNvPr id="859" name="Google Shape;859;p49"/>
            <p:cNvSpPr/>
            <p:nvPr/>
          </p:nvSpPr>
          <p:spPr>
            <a:xfrm>
              <a:off x="7420786" y="1957150"/>
              <a:ext cx="594300" cy="594300"/>
            </a:xfrm>
            <a:prstGeom prst="ellipse">
              <a:avLst/>
            </a:prstGeom>
            <a:noFill/>
            <a:ln cap="flat" cmpd="sng" w="38100">
              <a:solidFill>
                <a:srgbClr val="85858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0" name="Google Shape;860;p49"/>
            <p:cNvSpPr txBox="1"/>
            <p:nvPr/>
          </p:nvSpPr>
          <p:spPr>
            <a:xfrm>
              <a:off x="6863388" y="2660925"/>
              <a:ext cx="1709100" cy="446400"/>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None/>
              </a:pPr>
              <a:r>
                <a:rPr b="1" lang="en-US" sz="1500">
                  <a:solidFill>
                    <a:srgbClr val="858585"/>
                  </a:solidFill>
                  <a:latin typeface="Roboto"/>
                  <a:ea typeface="Roboto"/>
                  <a:cs typeface="Roboto"/>
                  <a:sym typeface="Roboto"/>
                </a:rPr>
                <a:t>International Expansion</a:t>
              </a:r>
              <a:endParaRPr b="1" sz="1500">
                <a:solidFill>
                  <a:srgbClr val="858585"/>
                </a:solidFill>
                <a:latin typeface="Roboto"/>
                <a:ea typeface="Roboto"/>
                <a:cs typeface="Roboto"/>
                <a:sym typeface="Roboto"/>
              </a:endParaRPr>
            </a:p>
          </p:txBody>
        </p:sp>
        <p:sp>
          <p:nvSpPr>
            <p:cNvPr id="861" name="Google Shape;861;p49"/>
            <p:cNvSpPr txBox="1"/>
            <p:nvPr/>
          </p:nvSpPr>
          <p:spPr>
            <a:xfrm>
              <a:off x="6863384" y="3117739"/>
              <a:ext cx="1709100" cy="12522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lang="en-US" sz="1300">
                  <a:solidFill>
                    <a:srgbClr val="858585"/>
                  </a:solidFill>
                  <a:latin typeface="Roboto"/>
                  <a:ea typeface="Roboto"/>
                  <a:cs typeface="Roboto"/>
                  <a:sym typeface="Roboto"/>
                </a:rPr>
                <a:t>In this stage, subway and train systems will be main focus to </a:t>
              </a:r>
              <a:r>
                <a:rPr lang="en-US" sz="1300">
                  <a:solidFill>
                    <a:srgbClr val="858585"/>
                  </a:solidFill>
                  <a:latin typeface="Roboto"/>
                  <a:ea typeface="Roboto"/>
                  <a:cs typeface="Roboto"/>
                  <a:sym typeface="Roboto"/>
                </a:rPr>
                <a:t>reduce</a:t>
              </a:r>
              <a:r>
                <a:rPr lang="en-US" sz="1300">
                  <a:solidFill>
                    <a:srgbClr val="858585"/>
                  </a:solidFill>
                  <a:latin typeface="Roboto"/>
                  <a:ea typeface="Roboto"/>
                  <a:cs typeface="Roboto"/>
                  <a:sym typeface="Roboto"/>
                </a:rPr>
                <a:t> weather effects. Rapid traffic systems employed for crash incidents. Regular and automated </a:t>
              </a:r>
              <a:r>
                <a:rPr lang="en-US" sz="1300">
                  <a:solidFill>
                    <a:srgbClr val="858585"/>
                  </a:solidFill>
                  <a:latin typeface="Roboto"/>
                  <a:ea typeface="Roboto"/>
                  <a:cs typeface="Roboto"/>
                  <a:sym typeface="Roboto"/>
                </a:rPr>
                <a:t>enhancement</a:t>
              </a:r>
              <a:r>
                <a:rPr lang="en-US" sz="1300">
                  <a:solidFill>
                    <a:srgbClr val="858585"/>
                  </a:solidFill>
                  <a:latin typeface="Roboto"/>
                  <a:ea typeface="Roboto"/>
                  <a:cs typeface="Roboto"/>
                  <a:sym typeface="Roboto"/>
                </a:rPr>
                <a:t> of transport infrastructure with latest technologies. Conclusively, system expansion to other countries with </a:t>
              </a:r>
              <a:r>
                <a:rPr lang="en-US" sz="1300">
                  <a:solidFill>
                    <a:srgbClr val="858585"/>
                  </a:solidFill>
                  <a:latin typeface="Roboto"/>
                  <a:ea typeface="Roboto"/>
                  <a:cs typeface="Roboto"/>
                  <a:sym typeface="Roboto"/>
                </a:rPr>
                <a:t>probabilistic approach. </a:t>
              </a:r>
              <a:r>
                <a:rPr lang="en-US" sz="1300">
                  <a:solidFill>
                    <a:srgbClr val="858585"/>
                  </a:solidFill>
                  <a:latin typeface="Roboto"/>
                  <a:ea typeface="Roboto"/>
                  <a:cs typeface="Roboto"/>
                  <a:sym typeface="Roboto"/>
                </a:rPr>
                <a:t> </a:t>
              </a:r>
              <a:endParaRPr sz="1300">
                <a:solidFill>
                  <a:srgbClr val="858585"/>
                </a:solidFill>
                <a:latin typeface="Roboto"/>
                <a:ea typeface="Roboto"/>
                <a:cs typeface="Roboto"/>
                <a:sym typeface="Roboto"/>
              </a:endParaRPr>
            </a:p>
          </p:txBody>
        </p:sp>
        <p:sp>
          <p:nvSpPr>
            <p:cNvPr id="862" name="Google Shape;862;p49"/>
            <p:cNvSpPr txBox="1"/>
            <p:nvPr/>
          </p:nvSpPr>
          <p:spPr>
            <a:xfrm>
              <a:off x="7499536" y="2118324"/>
              <a:ext cx="436800" cy="3210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100">
                  <a:solidFill>
                    <a:srgbClr val="858585"/>
                  </a:solidFill>
                  <a:latin typeface="Roboto"/>
                  <a:ea typeface="Roboto"/>
                  <a:cs typeface="Roboto"/>
                  <a:sym typeface="Roboto"/>
                </a:rPr>
                <a:t>4.</a:t>
              </a:r>
              <a:endParaRPr b="1" sz="1100">
                <a:solidFill>
                  <a:srgbClr val="858585"/>
                </a:solidFill>
                <a:latin typeface="Roboto"/>
                <a:ea typeface="Roboto"/>
                <a:cs typeface="Roboto"/>
                <a:sym typeface="Roboto"/>
              </a:endParaRPr>
            </a:p>
          </p:txBody>
        </p:sp>
      </p:grpSp>
      <p:sp>
        <p:nvSpPr>
          <p:cNvPr id="863" name="Google Shape;863;p49"/>
          <p:cNvSpPr/>
          <p:nvPr/>
        </p:nvSpPr>
        <p:spPr>
          <a:xfrm>
            <a:off x="5782900" y="2311683"/>
            <a:ext cx="792300" cy="49200"/>
          </a:xfrm>
          <a:prstGeom prst="roundRect">
            <a:avLst>
              <a:gd fmla="val 50000" name="adj"/>
            </a:avLst>
          </a:prstGeom>
          <a:solidFill>
            <a:srgbClr val="85858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4" name="Google Shape;864;p49"/>
          <p:cNvSpPr/>
          <p:nvPr/>
        </p:nvSpPr>
        <p:spPr>
          <a:xfrm>
            <a:off x="8558867" y="2311683"/>
            <a:ext cx="792300" cy="49200"/>
          </a:xfrm>
          <a:prstGeom prst="roundRect">
            <a:avLst>
              <a:gd fmla="val 50000" name="adj"/>
            </a:avLst>
          </a:prstGeom>
          <a:solidFill>
            <a:srgbClr val="85858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5" name="Google Shape;865;p49"/>
          <p:cNvSpPr txBox="1"/>
          <p:nvPr>
            <p:ph type="title"/>
          </p:nvPr>
        </p:nvSpPr>
        <p:spPr>
          <a:xfrm>
            <a:off x="937217" y="1282604"/>
            <a:ext cx="4494000" cy="569100"/>
          </a:xfrm>
          <a:prstGeom prst="rect">
            <a:avLst/>
          </a:prstGeom>
        </p:spPr>
        <p:txBody>
          <a:bodyPr anchorCtr="0" anchor="b" bIns="0" lIns="0" spcFirstLastPara="1" rIns="0" wrap="square" tIns="0">
            <a:normAutofit/>
          </a:bodyPr>
          <a:lstStyle/>
          <a:p>
            <a:pPr indent="0" lvl="0" marL="0" rtl="0" algn="ctr">
              <a:spcBef>
                <a:spcPts val="0"/>
              </a:spcBef>
              <a:spcAft>
                <a:spcPts val="0"/>
              </a:spcAft>
              <a:buNone/>
            </a:pPr>
            <a:r>
              <a:rPr lang="en-US" sz="2600">
                <a:solidFill>
                  <a:schemeClr val="accent6"/>
                </a:solidFill>
              </a:rPr>
              <a:t>Short Term (1-5)</a:t>
            </a:r>
            <a:endParaRPr sz="2600">
              <a:solidFill>
                <a:schemeClr val="accent6"/>
              </a:solidFill>
            </a:endParaRPr>
          </a:p>
        </p:txBody>
      </p:sp>
      <p:sp>
        <p:nvSpPr>
          <p:cNvPr id="866" name="Google Shape;866;p49"/>
          <p:cNvSpPr txBox="1"/>
          <p:nvPr>
            <p:ph type="title"/>
          </p:nvPr>
        </p:nvSpPr>
        <p:spPr>
          <a:xfrm>
            <a:off x="6575192" y="1277504"/>
            <a:ext cx="4494000" cy="569100"/>
          </a:xfrm>
          <a:prstGeom prst="rect">
            <a:avLst/>
          </a:prstGeom>
        </p:spPr>
        <p:txBody>
          <a:bodyPr anchorCtr="0" anchor="b" bIns="0" lIns="0" spcFirstLastPara="1" rIns="0" wrap="square" tIns="0">
            <a:normAutofit/>
          </a:bodyPr>
          <a:lstStyle/>
          <a:p>
            <a:pPr indent="0" lvl="0" marL="0" rtl="0" algn="ctr">
              <a:spcBef>
                <a:spcPts val="0"/>
              </a:spcBef>
              <a:spcAft>
                <a:spcPts val="0"/>
              </a:spcAft>
              <a:buNone/>
            </a:pPr>
            <a:r>
              <a:rPr lang="en-US" sz="2600">
                <a:solidFill>
                  <a:schemeClr val="dk2"/>
                </a:solidFill>
              </a:rPr>
              <a:t>Long Term (5-10)</a:t>
            </a:r>
            <a:endParaRPr sz="26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50"/>
          <p:cNvSpPr txBox="1"/>
          <p:nvPr>
            <p:ph type="title"/>
          </p:nvPr>
        </p:nvSpPr>
        <p:spPr>
          <a:xfrm>
            <a:off x="838200" y="365126"/>
            <a:ext cx="10515600" cy="653100"/>
          </a:xfrm>
          <a:prstGeom prst="rect">
            <a:avLst/>
          </a:prstGeom>
        </p:spPr>
        <p:txBody>
          <a:bodyPr anchorCtr="0" anchor="ctr" bIns="45700" lIns="91425" spcFirstLastPara="1" rIns="91425" wrap="square" tIns="45700">
            <a:normAutofit fontScale="90000"/>
          </a:bodyPr>
          <a:lstStyle/>
          <a:p>
            <a:pPr indent="0" lvl="0" marL="0" rtl="0" algn="l">
              <a:spcBef>
                <a:spcPts val="1000"/>
              </a:spcBef>
              <a:spcAft>
                <a:spcPts val="0"/>
              </a:spcAft>
              <a:buClr>
                <a:schemeClr val="lt1"/>
              </a:buClr>
              <a:buSzPct val="29464"/>
              <a:buFont typeface="Arial"/>
              <a:buNone/>
            </a:pPr>
            <a:r>
              <a:rPr lang="en-US" sz="3733"/>
              <a:t>Market Size -</a:t>
            </a:r>
            <a:r>
              <a:rPr lang="en-US" sz="2400"/>
              <a:t> </a:t>
            </a:r>
            <a:r>
              <a:rPr lang="en-US" sz="2400"/>
              <a:t>METRO RIDERSHIP AND DEMAND IN CAIRO AND OTHER MAJOR CITIES</a:t>
            </a:r>
            <a:endParaRPr/>
          </a:p>
        </p:txBody>
      </p:sp>
      <p:sp>
        <p:nvSpPr>
          <p:cNvPr id="873" name="Google Shape;873;p50"/>
          <p:cNvSpPr txBox="1"/>
          <p:nvPr>
            <p:ph idx="12" type="sldNum"/>
          </p:nvPr>
        </p:nvSpPr>
        <p:spPr>
          <a:xfrm>
            <a:off x="778643" y="5879656"/>
            <a:ext cx="354600" cy="297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874" name="Google Shape;874;p50"/>
          <p:cNvSpPr txBox="1"/>
          <p:nvPr>
            <p:ph idx="1" type="body"/>
          </p:nvPr>
        </p:nvSpPr>
        <p:spPr>
          <a:xfrm>
            <a:off x="839812" y="1256950"/>
            <a:ext cx="10515600" cy="823800"/>
          </a:xfrm>
          <a:prstGeom prst="rect">
            <a:avLst/>
          </a:prstGeom>
        </p:spPr>
        <p:txBody>
          <a:bodyPr anchorCtr="0" anchor="b" bIns="45700" lIns="91425" spcFirstLastPara="1" rIns="91425" wrap="square" tIns="45700">
            <a:normAutofit fontScale="92500" lnSpcReduction="20000"/>
          </a:bodyPr>
          <a:lstStyle/>
          <a:p>
            <a:pPr indent="0" lvl="0" marL="0" rtl="0" algn="l">
              <a:spcBef>
                <a:spcPts val="1000"/>
              </a:spcBef>
              <a:spcAft>
                <a:spcPts val="0"/>
              </a:spcAft>
              <a:buNone/>
            </a:pPr>
            <a:r>
              <a:rPr lang="en-US"/>
              <a:t>The Greater Cairo Metropolitan Area (GCMA), with more than 19 million inhabitants, is host to more than one-fifth of Egypt’s population. Expected to further increase to 24 million by 2027.</a:t>
            </a:r>
            <a:endParaRPr/>
          </a:p>
        </p:txBody>
      </p:sp>
      <p:pic>
        <p:nvPicPr>
          <p:cNvPr id="875" name="Google Shape;875;p50"/>
          <p:cNvPicPr preferRelativeResize="0"/>
          <p:nvPr/>
        </p:nvPicPr>
        <p:blipFill>
          <a:blip r:embed="rId3">
            <a:alphaModFix/>
          </a:blip>
          <a:stretch>
            <a:fillRect/>
          </a:stretch>
        </p:blipFill>
        <p:spPr>
          <a:xfrm>
            <a:off x="2902988" y="2171488"/>
            <a:ext cx="6386025" cy="3461375"/>
          </a:xfrm>
          <a:prstGeom prst="rect">
            <a:avLst/>
          </a:prstGeom>
          <a:noFill/>
          <a:ln>
            <a:noFill/>
          </a:ln>
        </p:spPr>
      </p:pic>
      <p:sp>
        <p:nvSpPr>
          <p:cNvPr id="876" name="Google Shape;876;p50"/>
          <p:cNvSpPr txBox="1"/>
          <p:nvPr>
            <p:ph idx="3" type="body"/>
          </p:nvPr>
        </p:nvSpPr>
        <p:spPr>
          <a:xfrm>
            <a:off x="839800" y="6351021"/>
            <a:ext cx="4189200" cy="411900"/>
          </a:xfrm>
          <a:prstGeom prst="rect">
            <a:avLst/>
          </a:prstGeom>
        </p:spPr>
        <p:txBody>
          <a:bodyPr anchorCtr="0" anchor="b" bIns="45700" lIns="91425" spcFirstLastPara="1" rIns="91425" wrap="square" tIns="45700">
            <a:normAutofit fontScale="62500" lnSpcReduction="20000"/>
          </a:bodyPr>
          <a:lstStyle/>
          <a:p>
            <a:pPr indent="0" lvl="0" marL="0" rtl="0" algn="l">
              <a:spcBef>
                <a:spcPts val="1000"/>
              </a:spcBef>
              <a:spcAft>
                <a:spcPts val="0"/>
              </a:spcAft>
              <a:buNone/>
            </a:pPr>
            <a:r>
              <a:rPr lang="en-US"/>
              <a:t>Source: Cairo Cost of Congestion Phase 1 Study.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51"/>
          <p:cNvSpPr txBox="1"/>
          <p:nvPr>
            <p:ph type="title"/>
          </p:nvPr>
        </p:nvSpPr>
        <p:spPr>
          <a:xfrm>
            <a:off x="838200" y="288926"/>
            <a:ext cx="10515600" cy="653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0" lang="en-US"/>
              <a:t>Market size - Population </a:t>
            </a:r>
            <a:endParaRPr b="0"/>
          </a:p>
        </p:txBody>
      </p:sp>
      <p:sp>
        <p:nvSpPr>
          <p:cNvPr id="883" name="Google Shape;883;p51"/>
          <p:cNvSpPr txBox="1"/>
          <p:nvPr>
            <p:ph idx="12" type="sldNum"/>
          </p:nvPr>
        </p:nvSpPr>
        <p:spPr>
          <a:xfrm>
            <a:off x="778643" y="5879656"/>
            <a:ext cx="354600" cy="297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884" name="Google Shape;884;p51"/>
          <p:cNvSpPr txBox="1"/>
          <p:nvPr>
            <p:ph idx="3" type="body"/>
          </p:nvPr>
        </p:nvSpPr>
        <p:spPr>
          <a:xfrm>
            <a:off x="6172200" y="1256955"/>
            <a:ext cx="5183100" cy="823800"/>
          </a:xfrm>
          <a:prstGeom prst="rect">
            <a:avLst/>
          </a:prstGeom>
        </p:spPr>
        <p:txBody>
          <a:bodyPr anchorCtr="0" anchor="b" bIns="45700" lIns="91425" spcFirstLastPara="1" rIns="91425" wrap="square" tIns="45700">
            <a:normAutofit/>
          </a:bodyPr>
          <a:lstStyle/>
          <a:p>
            <a:pPr indent="0" lvl="0" marL="0" rtl="0" algn="l">
              <a:spcBef>
                <a:spcPts val="1000"/>
              </a:spcBef>
              <a:spcAft>
                <a:spcPts val="0"/>
              </a:spcAft>
              <a:buNone/>
            </a:pPr>
            <a:r>
              <a:t/>
            </a:r>
            <a:endParaRPr/>
          </a:p>
        </p:txBody>
      </p:sp>
      <p:sp>
        <p:nvSpPr>
          <p:cNvPr id="885" name="Google Shape;885;p51"/>
          <p:cNvSpPr txBox="1"/>
          <p:nvPr>
            <p:ph idx="4" type="body"/>
          </p:nvPr>
        </p:nvSpPr>
        <p:spPr>
          <a:xfrm>
            <a:off x="6172200" y="2203414"/>
            <a:ext cx="5183100" cy="3397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886" name="Google Shape;886;p51"/>
          <p:cNvPicPr preferRelativeResize="0"/>
          <p:nvPr/>
        </p:nvPicPr>
        <p:blipFill>
          <a:blip r:embed="rId3">
            <a:alphaModFix/>
          </a:blip>
          <a:stretch>
            <a:fillRect/>
          </a:stretch>
        </p:blipFill>
        <p:spPr>
          <a:xfrm>
            <a:off x="1676400" y="876300"/>
            <a:ext cx="9144000" cy="5562600"/>
          </a:xfrm>
          <a:prstGeom prst="rect">
            <a:avLst/>
          </a:prstGeom>
          <a:noFill/>
          <a:ln>
            <a:noFill/>
          </a:ln>
        </p:spPr>
      </p:pic>
      <p:sp>
        <p:nvSpPr>
          <p:cNvPr id="887" name="Google Shape;887;p51"/>
          <p:cNvSpPr txBox="1"/>
          <p:nvPr>
            <p:ph idx="3" type="body"/>
          </p:nvPr>
        </p:nvSpPr>
        <p:spPr>
          <a:xfrm>
            <a:off x="180750" y="6465727"/>
            <a:ext cx="4720800" cy="297300"/>
          </a:xfrm>
          <a:prstGeom prst="rect">
            <a:avLst/>
          </a:prstGeom>
        </p:spPr>
        <p:txBody>
          <a:bodyPr anchorCtr="0" anchor="b" bIns="45700" lIns="91425" spcFirstLastPara="1" rIns="91425" wrap="square" tIns="45700">
            <a:normAutofit fontScale="77500" lnSpcReduction="20000"/>
          </a:bodyPr>
          <a:lstStyle/>
          <a:p>
            <a:pPr indent="0" lvl="0" marL="0" rtl="0" algn="l">
              <a:spcBef>
                <a:spcPts val="1000"/>
              </a:spcBef>
              <a:spcAft>
                <a:spcPts val="0"/>
              </a:spcAft>
              <a:buNone/>
            </a:pPr>
            <a:r>
              <a:rPr lang="en-US"/>
              <a:t>Source: </a:t>
            </a:r>
            <a:r>
              <a:rPr lang="en-US"/>
              <a:t>The World Bank Group.</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52"/>
          <p:cNvSpPr txBox="1"/>
          <p:nvPr>
            <p:ph type="title"/>
          </p:nvPr>
        </p:nvSpPr>
        <p:spPr>
          <a:xfrm>
            <a:off x="838200" y="365126"/>
            <a:ext cx="10515600" cy="653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Market Size - Cost</a:t>
            </a:r>
            <a:endParaRPr/>
          </a:p>
        </p:txBody>
      </p:sp>
      <p:sp>
        <p:nvSpPr>
          <p:cNvPr id="894" name="Google Shape;894;p52"/>
          <p:cNvSpPr txBox="1"/>
          <p:nvPr>
            <p:ph idx="12" type="sldNum"/>
          </p:nvPr>
        </p:nvSpPr>
        <p:spPr>
          <a:xfrm>
            <a:off x="778643" y="5879656"/>
            <a:ext cx="354600" cy="297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895" name="Google Shape;895;p52"/>
          <p:cNvSpPr txBox="1"/>
          <p:nvPr>
            <p:ph idx="2" type="body"/>
          </p:nvPr>
        </p:nvSpPr>
        <p:spPr>
          <a:xfrm>
            <a:off x="839800" y="1446602"/>
            <a:ext cx="5157900" cy="4154400"/>
          </a:xfrm>
          <a:prstGeom prst="rect">
            <a:avLst/>
          </a:prstGeom>
        </p:spPr>
        <p:txBody>
          <a:bodyPr anchorCtr="0" anchor="t" bIns="45700" lIns="91425" spcFirstLastPara="1" rIns="91425" wrap="square" tIns="45700">
            <a:normAutofit fontScale="85000" lnSpcReduction="10000"/>
          </a:bodyPr>
          <a:lstStyle/>
          <a:p>
            <a:pPr indent="0" lvl="0" marL="0" rtl="0" algn="l">
              <a:lnSpc>
                <a:spcPct val="115000"/>
              </a:lnSpc>
              <a:spcBef>
                <a:spcPts val="1000"/>
              </a:spcBef>
              <a:spcAft>
                <a:spcPts val="0"/>
              </a:spcAft>
              <a:buNone/>
            </a:pPr>
            <a:r>
              <a:rPr lang="en-US"/>
              <a:t>We could not find much data about Egypt except that Egypt has about 48000 Km paved roads. </a:t>
            </a:r>
            <a:endParaRPr/>
          </a:p>
          <a:p>
            <a:pPr indent="0" lvl="0" marL="0" rtl="0" algn="l">
              <a:lnSpc>
                <a:spcPct val="115000"/>
              </a:lnSpc>
              <a:spcBef>
                <a:spcPts val="1000"/>
              </a:spcBef>
              <a:spcAft>
                <a:spcPts val="0"/>
              </a:spcAft>
              <a:buNone/>
            </a:pPr>
            <a:r>
              <a:rPr lang="en-US"/>
              <a:t>We use data from South Africa because we believe it is the most similar to Egypt in many aspects. South Africa has about 6500 traffic lights and about 158124 Km paved </a:t>
            </a:r>
            <a:r>
              <a:rPr lang="en-US"/>
              <a:t>roads</a:t>
            </a:r>
            <a:r>
              <a:rPr lang="en-US"/>
              <a:t>.</a:t>
            </a:r>
            <a:endParaRPr/>
          </a:p>
          <a:p>
            <a:pPr indent="0" lvl="0" marL="0" rtl="0" algn="l">
              <a:lnSpc>
                <a:spcPct val="115000"/>
              </a:lnSpc>
              <a:spcBef>
                <a:spcPts val="1000"/>
              </a:spcBef>
              <a:spcAft>
                <a:spcPts val="0"/>
              </a:spcAft>
              <a:buNone/>
            </a:pPr>
            <a:r>
              <a:rPr lang="en-US"/>
              <a:t>Therefore, South Africa has about 0.04 traffic light per kilometer. If we used this number as if it is for Egypt. Then Egypt has about 1973 traffic lights. </a:t>
            </a:r>
            <a:endParaRPr/>
          </a:p>
          <a:p>
            <a:pPr indent="0" lvl="0" marL="0" rtl="0" algn="l">
              <a:lnSpc>
                <a:spcPct val="115000"/>
              </a:lnSpc>
              <a:spcBef>
                <a:spcPts val="1000"/>
              </a:spcBef>
              <a:spcAft>
                <a:spcPts val="0"/>
              </a:spcAft>
              <a:buNone/>
            </a:pPr>
            <a:r>
              <a:rPr lang="en-US"/>
              <a:t>The cost of one traffic l</a:t>
            </a:r>
            <a:r>
              <a:rPr lang="en-US"/>
              <a:t>ight in our system is 200000 dollars so, our market size is approximately  394600000 dollars. (400 million dollars)</a:t>
            </a:r>
            <a:endParaRPr/>
          </a:p>
          <a:p>
            <a:pPr indent="0" lvl="0" marL="0" rtl="0" algn="l">
              <a:spcBef>
                <a:spcPts val="10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53"/>
          <p:cNvSpPr txBox="1"/>
          <p:nvPr>
            <p:ph idx="12" type="sldNum"/>
          </p:nvPr>
        </p:nvSpPr>
        <p:spPr>
          <a:xfrm>
            <a:off x="778643" y="5879656"/>
            <a:ext cx="354600" cy="297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902" name="Google Shape;902;p53"/>
          <p:cNvPicPr preferRelativeResize="0"/>
          <p:nvPr/>
        </p:nvPicPr>
        <p:blipFill>
          <a:blip r:embed="rId3">
            <a:alphaModFix/>
          </a:blip>
          <a:stretch>
            <a:fillRect/>
          </a:stretch>
        </p:blipFill>
        <p:spPr>
          <a:xfrm>
            <a:off x="152400" y="1805250"/>
            <a:ext cx="11887198" cy="4371702"/>
          </a:xfrm>
          <a:prstGeom prst="rect">
            <a:avLst/>
          </a:prstGeom>
          <a:noFill/>
          <a:ln>
            <a:noFill/>
          </a:ln>
        </p:spPr>
      </p:pic>
      <p:sp>
        <p:nvSpPr>
          <p:cNvPr id="903" name="Google Shape;903;p53"/>
          <p:cNvSpPr txBox="1"/>
          <p:nvPr>
            <p:ph idx="4294967295" type="title"/>
          </p:nvPr>
        </p:nvSpPr>
        <p:spPr>
          <a:xfrm>
            <a:off x="6788767" y="707529"/>
            <a:ext cx="4494000" cy="5691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Competitive Analysis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54"/>
          <p:cNvSpPr txBox="1"/>
          <p:nvPr>
            <p:ph idx="12" type="sldNum"/>
          </p:nvPr>
        </p:nvSpPr>
        <p:spPr>
          <a:xfrm>
            <a:off x="778643" y="5879656"/>
            <a:ext cx="354600" cy="297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910" name="Google Shape;910;p54"/>
          <p:cNvPicPr preferRelativeResize="0"/>
          <p:nvPr/>
        </p:nvPicPr>
        <p:blipFill>
          <a:blip r:embed="rId3">
            <a:alphaModFix/>
          </a:blip>
          <a:stretch>
            <a:fillRect/>
          </a:stretch>
        </p:blipFill>
        <p:spPr>
          <a:xfrm>
            <a:off x="152400" y="2362500"/>
            <a:ext cx="11887198" cy="2476500"/>
          </a:xfrm>
          <a:prstGeom prst="rect">
            <a:avLst/>
          </a:prstGeom>
          <a:noFill/>
          <a:ln>
            <a:noFill/>
          </a:ln>
        </p:spPr>
      </p:pic>
      <p:pic>
        <p:nvPicPr>
          <p:cNvPr id="911" name="Google Shape;911;p54"/>
          <p:cNvPicPr preferRelativeResize="0"/>
          <p:nvPr/>
        </p:nvPicPr>
        <p:blipFill>
          <a:blip r:embed="rId4">
            <a:alphaModFix/>
          </a:blip>
          <a:stretch>
            <a:fillRect/>
          </a:stretch>
        </p:blipFill>
        <p:spPr>
          <a:xfrm>
            <a:off x="152400" y="1980175"/>
            <a:ext cx="11887198" cy="382337"/>
          </a:xfrm>
          <a:prstGeom prst="rect">
            <a:avLst/>
          </a:prstGeom>
          <a:noFill/>
          <a:ln>
            <a:noFill/>
          </a:ln>
        </p:spPr>
      </p:pic>
      <p:sp>
        <p:nvSpPr>
          <p:cNvPr id="912" name="Google Shape;912;p54"/>
          <p:cNvSpPr txBox="1"/>
          <p:nvPr>
            <p:ph idx="4294967295" type="title"/>
          </p:nvPr>
        </p:nvSpPr>
        <p:spPr>
          <a:xfrm>
            <a:off x="6788767" y="707529"/>
            <a:ext cx="4494000" cy="5691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Competitive Analysis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55"/>
          <p:cNvSpPr txBox="1"/>
          <p:nvPr>
            <p:ph type="title"/>
          </p:nvPr>
        </p:nvSpPr>
        <p:spPr>
          <a:xfrm>
            <a:off x="809959" y="1546091"/>
            <a:ext cx="4846800" cy="1091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2"/>
              </a:buClr>
              <a:buSzPts val="5500"/>
              <a:buFont typeface="Gill Sans"/>
              <a:buNone/>
            </a:pPr>
            <a:r>
              <a:rPr lang="en-US"/>
              <a:t>Reference</a:t>
            </a:r>
            <a:endParaRPr/>
          </a:p>
        </p:txBody>
      </p:sp>
      <p:pic>
        <p:nvPicPr>
          <p:cNvPr descr="Abstract background" id="918" name="Google Shape;918;p55"/>
          <p:cNvPicPr preferRelativeResize="0"/>
          <p:nvPr>
            <p:ph idx="2" type="pic"/>
          </p:nvPr>
        </p:nvPicPr>
        <p:blipFill rotWithShape="1">
          <a:blip r:embed="rId3">
            <a:alphaModFix/>
          </a:blip>
          <a:srcRect b="0" l="0" r="0" t="0"/>
          <a:stretch/>
        </p:blipFill>
        <p:spPr>
          <a:xfrm>
            <a:off x="6096000" y="0"/>
            <a:ext cx="6089650" cy="6858000"/>
          </a:xfrm>
          <a:prstGeom prst="rect">
            <a:avLst/>
          </a:prstGeom>
          <a:noFill/>
          <a:ln>
            <a:noFill/>
          </a:ln>
        </p:spPr>
      </p:pic>
      <p:sp>
        <p:nvSpPr>
          <p:cNvPr id="919" name="Google Shape;919;p55"/>
          <p:cNvSpPr txBox="1"/>
          <p:nvPr/>
        </p:nvSpPr>
        <p:spPr>
          <a:xfrm>
            <a:off x="789100" y="3084675"/>
            <a:ext cx="4749000" cy="3417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7F7F7F"/>
              </a:buClr>
              <a:buSzPts val="1500"/>
              <a:buFont typeface="Quattrocento Sans"/>
              <a:buAutoNum type="arabicPeriod"/>
            </a:pPr>
            <a:r>
              <a:rPr lang="en-US" sz="1500">
                <a:solidFill>
                  <a:srgbClr val="7F7F7F"/>
                </a:solidFill>
                <a:latin typeface="Quattrocento Sans"/>
                <a:ea typeface="Quattrocento Sans"/>
                <a:cs typeface="Quattrocento Sans"/>
                <a:sym typeface="Quattrocento Sans"/>
              </a:rPr>
              <a:t>Comcec.org. 2015. Evaluation of Urban Transport in OIC Megacities – Review of the Case Studies. [online] Available at: &lt;http://www.comcec.org/wp-content/uploads/2015/11/Shields-Achmadi-2.pdf&gt; [Accessed 12 April 2021].</a:t>
            </a:r>
            <a:endParaRPr sz="1500">
              <a:solidFill>
                <a:srgbClr val="7F7F7F"/>
              </a:solidFill>
              <a:latin typeface="Quattrocento Sans"/>
              <a:ea typeface="Quattrocento Sans"/>
              <a:cs typeface="Quattrocento Sans"/>
              <a:sym typeface="Quattrocento Sans"/>
            </a:endParaRPr>
          </a:p>
          <a:p>
            <a:pPr indent="-323850" lvl="0" marL="457200" rtl="0" algn="l">
              <a:spcBef>
                <a:spcPts val="0"/>
              </a:spcBef>
              <a:spcAft>
                <a:spcPts val="0"/>
              </a:spcAft>
              <a:buClr>
                <a:srgbClr val="7F7F7F"/>
              </a:buClr>
              <a:buSzPts val="1500"/>
              <a:buFont typeface="Quattrocento Sans"/>
              <a:buAutoNum type="arabicPeriod"/>
            </a:pPr>
            <a:r>
              <a:rPr lang="en-US" sz="1500">
                <a:solidFill>
                  <a:srgbClr val="7F7F7F"/>
                </a:solidFill>
                <a:latin typeface="Quattrocento Sans"/>
                <a:ea typeface="Quattrocento Sans"/>
                <a:cs typeface="Quattrocento Sans"/>
                <a:sym typeface="Quattrocento Sans"/>
              </a:rPr>
              <a:t>Ir.egytrans.com. 2010. http://ir.egytrans.com/pdf/CI%20Capital%20Research.pdf. [online] Available at: &lt;http://ir.egytrans.com/pdf/CI%20Capital%20Research.pdf&gt; [Accessed 12 April 2021].</a:t>
            </a:r>
            <a:endParaRPr sz="1500">
              <a:solidFill>
                <a:srgbClr val="7F7F7F"/>
              </a:solidFill>
              <a:latin typeface="Quattrocento Sans"/>
              <a:ea typeface="Quattrocento Sans"/>
              <a:cs typeface="Quattrocento Sans"/>
              <a:sym typeface="Quattrocento Sans"/>
            </a:endParaRPr>
          </a:p>
          <a:p>
            <a:pPr indent="-323850" lvl="0" marL="457200" rtl="0" algn="l">
              <a:spcBef>
                <a:spcPts val="0"/>
              </a:spcBef>
              <a:spcAft>
                <a:spcPts val="0"/>
              </a:spcAft>
              <a:buClr>
                <a:srgbClr val="7F7F7F"/>
              </a:buClr>
              <a:buSzPts val="1500"/>
              <a:buFont typeface="Quattrocento Sans"/>
              <a:buAutoNum type="arabicPeriod"/>
            </a:pPr>
            <a:r>
              <a:rPr lang="en-US" sz="1500">
                <a:solidFill>
                  <a:srgbClr val="7F7F7F"/>
                </a:solidFill>
                <a:latin typeface="Quattrocento Sans"/>
                <a:ea typeface="Quattrocento Sans"/>
                <a:cs typeface="Quattrocento Sans"/>
                <a:sym typeface="Quattrocento Sans"/>
              </a:rPr>
              <a:t>https://openknowledge.worldbank.org/bitstream/handle/10986/18734/ACS93620ESW0wh0Combined0Outpu0Final.pdf?sequence=1&amp;isAllowed=y</a:t>
            </a:r>
            <a:endParaRPr sz="1500">
              <a:solidFill>
                <a:srgbClr val="7F7F7F"/>
              </a:solidFill>
              <a:latin typeface="Quattrocento Sans"/>
              <a:ea typeface="Quattrocento Sans"/>
              <a:cs typeface="Quattrocento Sans"/>
              <a:sym typeface="Quattrocen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56"/>
          <p:cNvSpPr txBox="1"/>
          <p:nvPr>
            <p:ph type="title"/>
          </p:nvPr>
        </p:nvSpPr>
        <p:spPr>
          <a:xfrm>
            <a:off x="809959" y="1546091"/>
            <a:ext cx="4846800" cy="1091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2"/>
              </a:buClr>
              <a:buSzPts val="5500"/>
              <a:buFont typeface="Gill Sans"/>
              <a:buNone/>
            </a:pPr>
            <a:r>
              <a:rPr lang="en-US"/>
              <a:t>THANK YOU!</a:t>
            </a:r>
            <a:endParaRPr/>
          </a:p>
        </p:txBody>
      </p:sp>
      <p:pic>
        <p:nvPicPr>
          <p:cNvPr descr="Abstract background" id="925" name="Google Shape;925;p56"/>
          <p:cNvPicPr preferRelativeResize="0"/>
          <p:nvPr>
            <p:ph idx="2" type="pic"/>
          </p:nvPr>
        </p:nvPicPr>
        <p:blipFill rotWithShape="1">
          <a:blip r:embed="rId3">
            <a:alphaModFix/>
          </a:blip>
          <a:srcRect b="0" l="0" r="0" t="0"/>
          <a:stretch/>
        </p:blipFill>
        <p:spPr>
          <a:xfrm>
            <a:off x="6096000" y="0"/>
            <a:ext cx="60897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41"/>
          <p:cNvSpPr txBox="1"/>
          <p:nvPr>
            <p:ph type="title"/>
          </p:nvPr>
        </p:nvSpPr>
        <p:spPr>
          <a:xfrm>
            <a:off x="803276" y="2091023"/>
            <a:ext cx="5021940" cy="804338"/>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lt2"/>
              </a:buClr>
              <a:buSzPts val="3600"/>
              <a:buFont typeface="Gill Sans"/>
              <a:buNone/>
            </a:pPr>
            <a:r>
              <a:rPr lang="en-US"/>
              <a:t>ABOUT US </a:t>
            </a:r>
            <a:endParaRPr/>
          </a:p>
        </p:txBody>
      </p:sp>
      <p:sp>
        <p:nvSpPr>
          <p:cNvPr id="744" name="Google Shape;744;p41"/>
          <p:cNvSpPr txBox="1"/>
          <p:nvPr>
            <p:ph idx="3" type="body"/>
          </p:nvPr>
        </p:nvSpPr>
        <p:spPr>
          <a:xfrm>
            <a:off x="815725" y="3371474"/>
            <a:ext cx="4215300" cy="182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1400"/>
              <a:buNone/>
            </a:pPr>
            <a:r>
              <a:rPr lang="en-US" sz="1800"/>
              <a:t>We are a team of 5 with technical background in NanoTechnology, electronics, communication and Information technology. </a:t>
            </a:r>
            <a:endParaRPr sz="1800"/>
          </a:p>
          <a:p>
            <a:pPr indent="0" lvl="0" marL="0" rtl="0" algn="l">
              <a:lnSpc>
                <a:spcPct val="100000"/>
              </a:lnSpc>
              <a:spcBef>
                <a:spcPts val="0"/>
              </a:spcBef>
              <a:spcAft>
                <a:spcPts val="0"/>
              </a:spcAft>
              <a:buClr>
                <a:schemeClr val="dk2"/>
              </a:buClr>
              <a:buSzPts val="1400"/>
              <a:buNone/>
            </a:pPr>
            <a:r>
              <a:rPr lang="en-US" sz="1800"/>
              <a:t> Our goal is to apply our </a:t>
            </a:r>
            <a:r>
              <a:rPr lang="en-US" sz="1800"/>
              <a:t>knowledge into a social impact solutions to help our community.</a:t>
            </a:r>
            <a:endParaRPr sz="1900"/>
          </a:p>
        </p:txBody>
      </p:sp>
      <p:sp>
        <p:nvSpPr>
          <p:cNvPr id="745" name="Google Shape;745;p41"/>
          <p:cNvSpPr txBox="1"/>
          <p:nvPr>
            <p:ph idx="12" type="sldNum"/>
          </p:nvPr>
        </p:nvSpPr>
        <p:spPr>
          <a:xfrm>
            <a:off x="778643" y="5879656"/>
            <a:ext cx="354492" cy="29730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1</a:t>
            </a:r>
            <a:endParaRPr/>
          </a:p>
        </p:txBody>
      </p:sp>
      <p:sp>
        <p:nvSpPr>
          <p:cNvPr id="746" name="Google Shape;746;p41"/>
          <p:cNvSpPr txBox="1"/>
          <p:nvPr>
            <p:ph idx="11" type="ftr"/>
          </p:nvPr>
        </p:nvSpPr>
        <p:spPr>
          <a:xfrm>
            <a:off x="1169960" y="5878720"/>
            <a:ext cx="2915733" cy="298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Font typeface="Arial"/>
              <a:buNone/>
            </a:pPr>
            <a:r>
              <a:rPr lang="en-US">
                <a:solidFill>
                  <a:schemeClr val="hlink"/>
                </a:solidFill>
              </a:rPr>
              <a:t>ENV 527 – 1</a:t>
            </a:r>
            <a:r>
              <a:rPr baseline="30000" lang="en-US">
                <a:solidFill>
                  <a:schemeClr val="hlink"/>
                </a:solidFill>
              </a:rPr>
              <a:t>st</a:t>
            </a:r>
            <a:r>
              <a:rPr lang="en-US">
                <a:solidFill>
                  <a:schemeClr val="hlink"/>
                </a:solidFill>
              </a:rPr>
              <a:t> Presentation – Idea Introduction</a:t>
            </a:r>
            <a:endParaRPr/>
          </a:p>
        </p:txBody>
      </p:sp>
      <p:sp>
        <p:nvSpPr>
          <p:cNvPr id="747" name="Google Shape;747;p41"/>
          <p:cNvSpPr txBox="1"/>
          <p:nvPr>
            <p:ph idx="10" type="dt"/>
          </p:nvPr>
        </p:nvSpPr>
        <p:spPr>
          <a:xfrm>
            <a:off x="10016836" y="5878720"/>
            <a:ext cx="1336964" cy="29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a:t>06 April 2021</a:t>
            </a:r>
            <a:endParaRPr/>
          </a:p>
        </p:txBody>
      </p:sp>
      <p:pic>
        <p:nvPicPr>
          <p:cNvPr id="748" name="Google Shape;748;p41"/>
          <p:cNvPicPr preferRelativeResize="0"/>
          <p:nvPr/>
        </p:nvPicPr>
        <p:blipFill>
          <a:blip r:embed="rId3">
            <a:alphaModFix/>
          </a:blip>
          <a:stretch>
            <a:fillRect/>
          </a:stretch>
        </p:blipFill>
        <p:spPr>
          <a:xfrm>
            <a:off x="8926642" y="3054450"/>
            <a:ext cx="2462084" cy="2143125"/>
          </a:xfrm>
          <a:prstGeom prst="rect">
            <a:avLst/>
          </a:prstGeom>
          <a:noFill/>
          <a:ln>
            <a:noFill/>
          </a:ln>
        </p:spPr>
      </p:pic>
      <p:pic>
        <p:nvPicPr>
          <p:cNvPr id="749" name="Google Shape;749;p41"/>
          <p:cNvPicPr preferRelativeResize="0"/>
          <p:nvPr/>
        </p:nvPicPr>
        <p:blipFill>
          <a:blip r:embed="rId4">
            <a:alphaModFix/>
          </a:blip>
          <a:stretch>
            <a:fillRect/>
          </a:stretch>
        </p:blipFill>
        <p:spPr>
          <a:xfrm>
            <a:off x="6400525" y="3072950"/>
            <a:ext cx="2462075" cy="2106120"/>
          </a:xfrm>
          <a:prstGeom prst="rect">
            <a:avLst/>
          </a:prstGeom>
          <a:noFill/>
          <a:ln>
            <a:noFill/>
          </a:ln>
        </p:spPr>
      </p:pic>
      <p:pic>
        <p:nvPicPr>
          <p:cNvPr id="750" name="Google Shape;750;p41"/>
          <p:cNvPicPr preferRelativeResize="0"/>
          <p:nvPr/>
        </p:nvPicPr>
        <p:blipFill>
          <a:blip r:embed="rId5">
            <a:alphaModFix/>
          </a:blip>
          <a:stretch>
            <a:fillRect/>
          </a:stretch>
        </p:blipFill>
        <p:spPr>
          <a:xfrm>
            <a:off x="6038602" y="1994275"/>
            <a:ext cx="5525901" cy="3375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42"/>
          <p:cNvSpPr txBox="1"/>
          <p:nvPr>
            <p:ph type="title"/>
          </p:nvPr>
        </p:nvSpPr>
        <p:spPr>
          <a:xfrm>
            <a:off x="838200" y="365126"/>
            <a:ext cx="10515600" cy="653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Motivation - Cairo Main roads traffic</a:t>
            </a:r>
            <a:endParaRPr/>
          </a:p>
        </p:txBody>
      </p:sp>
      <p:sp>
        <p:nvSpPr>
          <p:cNvPr id="757" name="Google Shape;757;p42"/>
          <p:cNvSpPr txBox="1"/>
          <p:nvPr>
            <p:ph idx="12" type="sldNum"/>
          </p:nvPr>
        </p:nvSpPr>
        <p:spPr>
          <a:xfrm>
            <a:off x="778643" y="5879656"/>
            <a:ext cx="354600" cy="297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758" name="Google Shape;758;p42"/>
          <p:cNvSpPr txBox="1"/>
          <p:nvPr>
            <p:ph idx="3" type="body"/>
          </p:nvPr>
        </p:nvSpPr>
        <p:spPr>
          <a:xfrm>
            <a:off x="839800" y="6351021"/>
            <a:ext cx="4189200" cy="411900"/>
          </a:xfrm>
          <a:prstGeom prst="rect">
            <a:avLst/>
          </a:prstGeom>
        </p:spPr>
        <p:txBody>
          <a:bodyPr anchorCtr="0" anchor="b" bIns="45700" lIns="91425" spcFirstLastPara="1" rIns="91425" wrap="square" tIns="45700">
            <a:normAutofit fontScale="62500" lnSpcReduction="20000"/>
          </a:bodyPr>
          <a:lstStyle/>
          <a:p>
            <a:pPr indent="0" lvl="0" marL="0" rtl="0" algn="l">
              <a:spcBef>
                <a:spcPts val="1000"/>
              </a:spcBef>
              <a:spcAft>
                <a:spcPts val="0"/>
              </a:spcAft>
              <a:buNone/>
            </a:pPr>
            <a:r>
              <a:rPr lang="en-US"/>
              <a:t>Source: Cairo Cost of Congestion Phase 1 Study.</a:t>
            </a:r>
            <a:endParaRPr/>
          </a:p>
        </p:txBody>
      </p:sp>
      <p:pic>
        <p:nvPicPr>
          <p:cNvPr id="759" name="Google Shape;759;p42"/>
          <p:cNvPicPr preferRelativeResize="0"/>
          <p:nvPr/>
        </p:nvPicPr>
        <p:blipFill>
          <a:blip r:embed="rId3">
            <a:alphaModFix/>
          </a:blip>
          <a:stretch>
            <a:fillRect/>
          </a:stretch>
        </p:blipFill>
        <p:spPr>
          <a:xfrm>
            <a:off x="839788" y="1256950"/>
            <a:ext cx="4391025" cy="2457450"/>
          </a:xfrm>
          <a:prstGeom prst="rect">
            <a:avLst/>
          </a:prstGeom>
          <a:noFill/>
          <a:ln>
            <a:noFill/>
          </a:ln>
        </p:spPr>
      </p:pic>
      <p:pic>
        <p:nvPicPr>
          <p:cNvPr id="760" name="Google Shape;760;p42"/>
          <p:cNvPicPr preferRelativeResize="0"/>
          <p:nvPr/>
        </p:nvPicPr>
        <p:blipFill>
          <a:blip r:embed="rId4">
            <a:alphaModFix/>
          </a:blip>
          <a:stretch>
            <a:fillRect/>
          </a:stretch>
        </p:blipFill>
        <p:spPr>
          <a:xfrm>
            <a:off x="7073900" y="1256950"/>
            <a:ext cx="4314825" cy="2456275"/>
          </a:xfrm>
          <a:prstGeom prst="rect">
            <a:avLst/>
          </a:prstGeom>
          <a:noFill/>
          <a:ln>
            <a:noFill/>
          </a:ln>
        </p:spPr>
      </p:pic>
      <p:pic>
        <p:nvPicPr>
          <p:cNvPr id="761" name="Google Shape;761;p42"/>
          <p:cNvPicPr preferRelativeResize="0"/>
          <p:nvPr/>
        </p:nvPicPr>
        <p:blipFill>
          <a:blip r:embed="rId5">
            <a:alphaModFix/>
          </a:blip>
          <a:stretch>
            <a:fillRect/>
          </a:stretch>
        </p:blipFill>
        <p:spPr>
          <a:xfrm>
            <a:off x="838200" y="3869950"/>
            <a:ext cx="4314825" cy="2371725"/>
          </a:xfrm>
          <a:prstGeom prst="rect">
            <a:avLst/>
          </a:prstGeom>
          <a:noFill/>
          <a:ln>
            <a:noFill/>
          </a:ln>
        </p:spPr>
      </p:pic>
      <p:pic>
        <p:nvPicPr>
          <p:cNvPr id="762" name="Google Shape;762;p42"/>
          <p:cNvPicPr preferRelativeResize="0"/>
          <p:nvPr/>
        </p:nvPicPr>
        <p:blipFill>
          <a:blip r:embed="rId6">
            <a:alphaModFix/>
          </a:blip>
          <a:stretch>
            <a:fillRect/>
          </a:stretch>
        </p:blipFill>
        <p:spPr>
          <a:xfrm>
            <a:off x="7373200" y="3784575"/>
            <a:ext cx="3808301" cy="2566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43"/>
          <p:cNvSpPr txBox="1"/>
          <p:nvPr>
            <p:ph type="title"/>
          </p:nvPr>
        </p:nvSpPr>
        <p:spPr>
          <a:xfrm>
            <a:off x="6894591" y="1090118"/>
            <a:ext cx="4494133" cy="804338"/>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lt2"/>
              </a:buClr>
              <a:buSzPts val="3600"/>
              <a:buFont typeface="Gill Sans"/>
              <a:buNone/>
            </a:pPr>
            <a:r>
              <a:rPr lang="en-US"/>
              <a:t>Idea</a:t>
            </a:r>
            <a:endParaRPr/>
          </a:p>
        </p:txBody>
      </p:sp>
      <p:sp>
        <p:nvSpPr>
          <p:cNvPr id="768" name="Google Shape;768;p43"/>
          <p:cNvSpPr txBox="1"/>
          <p:nvPr>
            <p:ph idx="1" type="body"/>
          </p:nvPr>
        </p:nvSpPr>
        <p:spPr>
          <a:xfrm>
            <a:off x="6894591" y="2243662"/>
            <a:ext cx="4473108" cy="569085"/>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260"/>
              <a:buNone/>
            </a:pPr>
            <a:r>
              <a:rPr lang="en-US" sz="1560"/>
              <a:t>Our idea is to implement a more effective </a:t>
            </a:r>
            <a:r>
              <a:rPr lang="en-US" sz="1560"/>
              <a:t>traffic</a:t>
            </a:r>
            <a:r>
              <a:rPr lang="en-US" sz="1560"/>
              <a:t> system in highly dense regions in Egypt as our </a:t>
            </a:r>
            <a:r>
              <a:rPr lang="en-US" sz="1560"/>
              <a:t>traffic</a:t>
            </a:r>
            <a:r>
              <a:rPr lang="en-US" sz="1560"/>
              <a:t> system  has many issues that yields huge problems affect all society such: </a:t>
            </a:r>
            <a:endParaRPr sz="1560"/>
          </a:p>
        </p:txBody>
      </p:sp>
      <p:sp>
        <p:nvSpPr>
          <p:cNvPr id="769" name="Google Shape;769;p43"/>
          <p:cNvSpPr txBox="1"/>
          <p:nvPr>
            <p:ph idx="3" type="body"/>
          </p:nvPr>
        </p:nvSpPr>
        <p:spPr>
          <a:xfrm>
            <a:off x="6894591" y="3249443"/>
            <a:ext cx="4482900" cy="2432700"/>
          </a:xfrm>
          <a:prstGeom prst="rect">
            <a:avLst/>
          </a:prstGeom>
          <a:noFill/>
          <a:ln>
            <a:noFill/>
          </a:ln>
        </p:spPr>
        <p:txBody>
          <a:bodyPr anchorCtr="0" anchor="t" bIns="0" lIns="0" spcFirstLastPara="1" rIns="0" wrap="square" tIns="0">
            <a:noAutofit/>
          </a:bodyPr>
          <a:lstStyle/>
          <a:p>
            <a:pPr indent="-222350" lvl="0" marL="216000" rtl="0" algn="l">
              <a:lnSpc>
                <a:spcPct val="100000"/>
              </a:lnSpc>
              <a:spcBef>
                <a:spcPts val="0"/>
              </a:spcBef>
              <a:spcAft>
                <a:spcPts val="0"/>
              </a:spcAft>
              <a:buClr>
                <a:schemeClr val="dk1"/>
              </a:buClr>
              <a:buSzPts val="1500"/>
              <a:buFont typeface="Courier New"/>
              <a:buChar char="o"/>
            </a:pPr>
            <a:r>
              <a:rPr lang="en-US" sz="1500"/>
              <a:t>Accidents because of the higher chances of collisions.</a:t>
            </a:r>
            <a:endParaRPr sz="1500"/>
          </a:p>
          <a:p>
            <a:pPr indent="-222350" lvl="0" marL="216000" rtl="0" algn="l">
              <a:lnSpc>
                <a:spcPct val="100000"/>
              </a:lnSpc>
              <a:spcBef>
                <a:spcPts val="600"/>
              </a:spcBef>
              <a:spcAft>
                <a:spcPts val="0"/>
              </a:spcAft>
              <a:buClr>
                <a:schemeClr val="dk1"/>
              </a:buClr>
              <a:buSzPts val="1500"/>
              <a:buFont typeface="Courier New"/>
              <a:buChar char="o"/>
            </a:pPr>
            <a:r>
              <a:rPr lang="en-US" sz="1500"/>
              <a:t>Delays and wasting time for passengers so, it has a very negative impact on the economy.</a:t>
            </a:r>
            <a:endParaRPr sz="1500"/>
          </a:p>
          <a:p>
            <a:pPr indent="-222350" lvl="0" marL="216000" rtl="0" algn="l">
              <a:lnSpc>
                <a:spcPct val="100000"/>
              </a:lnSpc>
              <a:spcBef>
                <a:spcPts val="600"/>
              </a:spcBef>
              <a:spcAft>
                <a:spcPts val="0"/>
              </a:spcAft>
              <a:buSzPts val="1500"/>
              <a:buChar char="o"/>
            </a:pPr>
            <a:r>
              <a:rPr lang="en-US" sz="1500"/>
              <a:t>Negative impact on the vehicles health.</a:t>
            </a:r>
            <a:endParaRPr sz="1500"/>
          </a:p>
          <a:p>
            <a:pPr indent="-222350" lvl="0" marL="216000" rtl="0" algn="l">
              <a:lnSpc>
                <a:spcPct val="100000"/>
              </a:lnSpc>
              <a:spcBef>
                <a:spcPts val="600"/>
              </a:spcBef>
              <a:spcAft>
                <a:spcPts val="0"/>
              </a:spcAft>
              <a:buSzPts val="1500"/>
              <a:buChar char="o"/>
            </a:pPr>
            <a:r>
              <a:rPr lang="en-US" sz="1500"/>
              <a:t>Wasted fuel and air pollution increasing due to emissions of  </a:t>
            </a:r>
            <a:r>
              <a:rPr lang="en-US" sz="1500"/>
              <a:t>CO</a:t>
            </a:r>
            <a:r>
              <a:rPr baseline="-25000" lang="en-US" sz="1500"/>
              <a:t>2  </a:t>
            </a:r>
            <a:endParaRPr baseline="-25000" sz="1500"/>
          </a:p>
          <a:p>
            <a:pPr indent="0" lvl="0" marL="216000" rtl="0" algn="l">
              <a:lnSpc>
                <a:spcPct val="100000"/>
              </a:lnSpc>
              <a:spcBef>
                <a:spcPts val="600"/>
              </a:spcBef>
              <a:spcAft>
                <a:spcPts val="0"/>
              </a:spcAft>
              <a:buNone/>
            </a:pPr>
            <a:r>
              <a:t/>
            </a:r>
            <a:endParaRPr baseline="-25000" sz="1500"/>
          </a:p>
          <a:p>
            <a:pPr indent="-127099" lvl="0" marL="216000" rtl="0" algn="l">
              <a:lnSpc>
                <a:spcPct val="100000"/>
              </a:lnSpc>
              <a:spcBef>
                <a:spcPts val="600"/>
              </a:spcBef>
              <a:spcAft>
                <a:spcPts val="0"/>
              </a:spcAft>
              <a:buClr>
                <a:schemeClr val="dk1"/>
              </a:buClr>
              <a:buSzPts val="1400"/>
              <a:buFont typeface="Courier New"/>
              <a:buNone/>
            </a:pPr>
            <a:r>
              <a:t/>
            </a:r>
            <a:endParaRPr sz="1500"/>
          </a:p>
        </p:txBody>
      </p:sp>
      <p:sp>
        <p:nvSpPr>
          <p:cNvPr id="770" name="Google Shape;770;p43"/>
          <p:cNvSpPr txBox="1"/>
          <p:nvPr>
            <p:ph idx="12" type="sldNum"/>
          </p:nvPr>
        </p:nvSpPr>
        <p:spPr>
          <a:xfrm>
            <a:off x="778643" y="5879656"/>
            <a:ext cx="354492" cy="29730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2</a:t>
            </a:r>
            <a:endParaRPr/>
          </a:p>
        </p:txBody>
      </p:sp>
      <p:sp>
        <p:nvSpPr>
          <p:cNvPr id="771" name="Google Shape;771;p43"/>
          <p:cNvSpPr txBox="1"/>
          <p:nvPr>
            <p:ph idx="11" type="ftr"/>
          </p:nvPr>
        </p:nvSpPr>
        <p:spPr>
          <a:xfrm>
            <a:off x="1169960" y="5878720"/>
            <a:ext cx="2915733" cy="298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Font typeface="Arial"/>
              <a:buNone/>
            </a:pPr>
            <a:r>
              <a:rPr lang="en-US">
                <a:solidFill>
                  <a:schemeClr val="hlink"/>
                </a:solidFill>
              </a:rPr>
              <a:t>ENV 527 – 1</a:t>
            </a:r>
            <a:r>
              <a:rPr baseline="30000" lang="en-US">
                <a:solidFill>
                  <a:schemeClr val="hlink"/>
                </a:solidFill>
              </a:rPr>
              <a:t>st</a:t>
            </a:r>
            <a:r>
              <a:rPr lang="en-US">
                <a:solidFill>
                  <a:schemeClr val="hlink"/>
                </a:solidFill>
              </a:rPr>
              <a:t> Presentation – Idea Introduction</a:t>
            </a:r>
            <a:endParaRPr/>
          </a:p>
        </p:txBody>
      </p:sp>
      <p:sp>
        <p:nvSpPr>
          <p:cNvPr id="772" name="Google Shape;772;p43"/>
          <p:cNvSpPr txBox="1"/>
          <p:nvPr>
            <p:ph idx="10" type="dt"/>
          </p:nvPr>
        </p:nvSpPr>
        <p:spPr>
          <a:xfrm>
            <a:off x="10016836" y="5878720"/>
            <a:ext cx="1336964" cy="29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a:t>06 April 2021</a:t>
            </a:r>
            <a:endParaRPr/>
          </a:p>
        </p:txBody>
      </p:sp>
      <p:pic>
        <p:nvPicPr>
          <p:cNvPr id="773" name="Google Shape;773;p43"/>
          <p:cNvPicPr preferRelativeResize="0"/>
          <p:nvPr/>
        </p:nvPicPr>
        <p:blipFill>
          <a:blip r:embed="rId3">
            <a:alphaModFix/>
          </a:blip>
          <a:stretch>
            <a:fillRect/>
          </a:stretch>
        </p:blipFill>
        <p:spPr>
          <a:xfrm>
            <a:off x="439325" y="1290200"/>
            <a:ext cx="5945225" cy="3963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44"/>
          <p:cNvSpPr txBox="1"/>
          <p:nvPr>
            <p:ph type="title"/>
          </p:nvPr>
        </p:nvSpPr>
        <p:spPr>
          <a:xfrm>
            <a:off x="803276" y="1990759"/>
            <a:ext cx="5022000" cy="8043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lt2"/>
              </a:buClr>
              <a:buSzPts val="3600"/>
              <a:buFont typeface="Gill Sans"/>
              <a:buNone/>
            </a:pPr>
            <a:r>
              <a:rPr lang="en-US"/>
              <a:t>SOLUTION</a:t>
            </a:r>
            <a:endParaRPr/>
          </a:p>
        </p:txBody>
      </p:sp>
      <p:sp>
        <p:nvSpPr>
          <p:cNvPr id="779" name="Google Shape;779;p44"/>
          <p:cNvSpPr txBox="1"/>
          <p:nvPr>
            <p:ph idx="1" type="body"/>
          </p:nvPr>
        </p:nvSpPr>
        <p:spPr>
          <a:xfrm>
            <a:off x="815720" y="3163600"/>
            <a:ext cx="5009400" cy="2210100"/>
          </a:xfrm>
          <a:prstGeom prst="rect">
            <a:avLst/>
          </a:prstGeom>
          <a:noFill/>
          <a:ln>
            <a:noFill/>
          </a:ln>
        </p:spPr>
        <p:txBody>
          <a:bodyPr anchorCtr="0" anchor="t" bIns="0" lIns="0" spcFirstLastPara="1" rIns="0" wrap="square" tIns="0">
            <a:noAutofit/>
          </a:bodyPr>
          <a:lstStyle/>
          <a:p>
            <a:pPr indent="-222350" lvl="0" marL="216000" rtl="0" algn="l">
              <a:lnSpc>
                <a:spcPct val="100000"/>
              </a:lnSpc>
              <a:spcBef>
                <a:spcPts val="600"/>
              </a:spcBef>
              <a:spcAft>
                <a:spcPts val="0"/>
              </a:spcAft>
              <a:buClr>
                <a:schemeClr val="dk1"/>
              </a:buClr>
              <a:buSzPts val="1500"/>
              <a:buFont typeface="Courier New"/>
              <a:buChar char="o"/>
            </a:pPr>
            <a:r>
              <a:rPr lang="en-US" sz="1500"/>
              <a:t>These mentioned problems </a:t>
            </a:r>
            <a:r>
              <a:rPr lang="en-US" sz="1500"/>
              <a:t>caused</a:t>
            </a:r>
            <a:r>
              <a:rPr lang="en-US" sz="1500"/>
              <a:t> by </a:t>
            </a:r>
            <a:r>
              <a:rPr lang="en-US" sz="1500"/>
              <a:t>various</a:t>
            </a:r>
            <a:r>
              <a:rPr lang="en-US" sz="1500"/>
              <a:t> reasons , one of them is the </a:t>
            </a:r>
            <a:r>
              <a:rPr lang="en-US" sz="1500"/>
              <a:t>inefficient</a:t>
            </a:r>
            <a:r>
              <a:rPr lang="en-US" sz="1500"/>
              <a:t> use of the existing </a:t>
            </a:r>
            <a:r>
              <a:rPr lang="en-US" sz="1500"/>
              <a:t>network.</a:t>
            </a:r>
            <a:endParaRPr sz="1500"/>
          </a:p>
          <a:p>
            <a:pPr indent="-222350" lvl="0" marL="216000" rtl="0" algn="l">
              <a:lnSpc>
                <a:spcPct val="100000"/>
              </a:lnSpc>
              <a:spcBef>
                <a:spcPts val="600"/>
              </a:spcBef>
              <a:spcAft>
                <a:spcPts val="0"/>
              </a:spcAft>
              <a:buClr>
                <a:schemeClr val="dk1"/>
              </a:buClr>
              <a:buSzPts val="1500"/>
              <a:buFont typeface="Courier New"/>
              <a:buChar char="o"/>
            </a:pPr>
            <a:r>
              <a:rPr lang="en-US" sz="1500"/>
              <a:t>We propose to use AI algorithms to solve this problem:</a:t>
            </a:r>
            <a:endParaRPr sz="1500"/>
          </a:p>
          <a:p>
            <a:pPr indent="0" lvl="0" marL="216000" rtl="0" algn="l">
              <a:spcBef>
                <a:spcPts val="600"/>
              </a:spcBef>
              <a:spcAft>
                <a:spcPts val="0"/>
              </a:spcAft>
              <a:buNone/>
            </a:pPr>
            <a:r>
              <a:rPr lang="en-US" sz="1500"/>
              <a:t>We would like to use AI to make our traffic light to learn what is the best option to take. By using RL , for example, we give the traffic light agent the opportunity to learn online while make its predictions which make him smarter every single time step. </a:t>
            </a:r>
            <a:endParaRPr sz="1500"/>
          </a:p>
          <a:p>
            <a:pPr indent="-222350" lvl="0" marL="216000" rtl="0" algn="l">
              <a:lnSpc>
                <a:spcPct val="100000"/>
              </a:lnSpc>
              <a:spcBef>
                <a:spcPts val="600"/>
              </a:spcBef>
              <a:spcAft>
                <a:spcPts val="0"/>
              </a:spcAft>
              <a:buSzPts val="1500"/>
              <a:buChar char="o"/>
            </a:pPr>
            <a:r>
              <a:rPr lang="en-US" sz="1500"/>
              <a:t>In addition , we need to make a compatible IOT structure for the city to boost the performance of the traffic management agents.</a:t>
            </a:r>
            <a:endParaRPr sz="1500"/>
          </a:p>
          <a:p>
            <a:pPr indent="-127099" lvl="0" marL="216000" rtl="0" algn="l">
              <a:lnSpc>
                <a:spcPct val="100000"/>
              </a:lnSpc>
              <a:spcBef>
                <a:spcPts val="600"/>
              </a:spcBef>
              <a:spcAft>
                <a:spcPts val="0"/>
              </a:spcAft>
              <a:buClr>
                <a:schemeClr val="dk1"/>
              </a:buClr>
              <a:buSzPts val="1400"/>
              <a:buFont typeface="Courier New"/>
              <a:buNone/>
            </a:pPr>
            <a:r>
              <a:t/>
            </a:r>
            <a:endParaRPr sz="1500"/>
          </a:p>
        </p:txBody>
      </p:sp>
      <p:sp>
        <p:nvSpPr>
          <p:cNvPr id="780" name="Google Shape;780;p44"/>
          <p:cNvSpPr txBox="1"/>
          <p:nvPr>
            <p:ph idx="12" type="sldNum"/>
          </p:nvPr>
        </p:nvSpPr>
        <p:spPr>
          <a:xfrm>
            <a:off x="778643" y="5879656"/>
            <a:ext cx="354492" cy="29730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3</a:t>
            </a:r>
            <a:endParaRPr/>
          </a:p>
        </p:txBody>
      </p:sp>
      <p:sp>
        <p:nvSpPr>
          <p:cNvPr id="781" name="Google Shape;781;p44"/>
          <p:cNvSpPr txBox="1"/>
          <p:nvPr>
            <p:ph idx="11" type="ftr"/>
          </p:nvPr>
        </p:nvSpPr>
        <p:spPr>
          <a:xfrm>
            <a:off x="1169960" y="5878720"/>
            <a:ext cx="2915733" cy="298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Font typeface="Arial"/>
              <a:buNone/>
            </a:pPr>
            <a:r>
              <a:rPr lang="en-US">
                <a:solidFill>
                  <a:schemeClr val="hlink"/>
                </a:solidFill>
              </a:rPr>
              <a:t>ENV 527 – 1</a:t>
            </a:r>
            <a:r>
              <a:rPr baseline="30000" lang="en-US">
                <a:solidFill>
                  <a:schemeClr val="hlink"/>
                </a:solidFill>
              </a:rPr>
              <a:t>st</a:t>
            </a:r>
            <a:r>
              <a:rPr lang="en-US">
                <a:solidFill>
                  <a:schemeClr val="hlink"/>
                </a:solidFill>
              </a:rPr>
              <a:t> Presentation – Idea Introduction</a:t>
            </a:r>
            <a:endParaRPr>
              <a:solidFill>
                <a:schemeClr val="hlink"/>
              </a:solidFill>
            </a:endParaRPr>
          </a:p>
          <a:p>
            <a:pPr indent="0" lvl="0" marL="0" rtl="0" algn="l">
              <a:spcBef>
                <a:spcPts val="0"/>
              </a:spcBef>
              <a:spcAft>
                <a:spcPts val="0"/>
              </a:spcAft>
              <a:buNone/>
            </a:pPr>
            <a:r>
              <a:t/>
            </a:r>
            <a:endParaRPr/>
          </a:p>
        </p:txBody>
      </p:sp>
      <p:sp>
        <p:nvSpPr>
          <p:cNvPr id="782" name="Google Shape;782;p44"/>
          <p:cNvSpPr txBox="1"/>
          <p:nvPr>
            <p:ph idx="10" type="dt"/>
          </p:nvPr>
        </p:nvSpPr>
        <p:spPr>
          <a:xfrm>
            <a:off x="10100361" y="5943882"/>
            <a:ext cx="1337100" cy="29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chemeClr val="lt1"/>
              </a:buClr>
              <a:buFont typeface="Arial"/>
              <a:buNone/>
            </a:pPr>
            <a:r>
              <a:rPr lang="en-US">
                <a:solidFill>
                  <a:schemeClr val="hlink"/>
                </a:solidFill>
              </a:rPr>
              <a:t>06 April 2021</a:t>
            </a:r>
            <a:endParaRPr>
              <a:solidFill>
                <a:schemeClr val="hlink"/>
              </a:solidFill>
            </a:endParaRPr>
          </a:p>
          <a:p>
            <a:pPr indent="0" lvl="0" marL="0" rtl="0" algn="r">
              <a:spcBef>
                <a:spcPts val="0"/>
              </a:spcBef>
              <a:spcAft>
                <a:spcPts val="0"/>
              </a:spcAft>
              <a:buNone/>
            </a:pPr>
            <a:r>
              <a:t/>
            </a:r>
            <a:endParaRPr/>
          </a:p>
        </p:txBody>
      </p:sp>
      <p:pic>
        <p:nvPicPr>
          <p:cNvPr descr="4 Video Data Best Practices for Smart Cities | Seagate Blog" id="783" name="Google Shape;783;p44"/>
          <p:cNvPicPr preferRelativeResize="0"/>
          <p:nvPr/>
        </p:nvPicPr>
        <p:blipFill>
          <a:blip r:embed="rId3">
            <a:alphaModFix/>
          </a:blip>
          <a:stretch>
            <a:fillRect/>
          </a:stretch>
        </p:blipFill>
        <p:spPr>
          <a:xfrm>
            <a:off x="5985625" y="518050"/>
            <a:ext cx="5084625" cy="2910950"/>
          </a:xfrm>
          <a:prstGeom prst="rect">
            <a:avLst/>
          </a:prstGeom>
          <a:noFill/>
          <a:ln>
            <a:noFill/>
          </a:ln>
        </p:spPr>
      </p:pic>
      <p:pic>
        <p:nvPicPr>
          <p:cNvPr id="784" name="Google Shape;784;p44"/>
          <p:cNvPicPr preferRelativeResize="0"/>
          <p:nvPr/>
        </p:nvPicPr>
        <p:blipFill>
          <a:blip r:embed="rId4">
            <a:alphaModFix/>
          </a:blip>
          <a:stretch>
            <a:fillRect/>
          </a:stretch>
        </p:blipFill>
        <p:spPr>
          <a:xfrm>
            <a:off x="6542720" y="3671362"/>
            <a:ext cx="3970440" cy="25410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45"/>
          <p:cNvSpPr txBox="1"/>
          <p:nvPr>
            <p:ph type="title"/>
          </p:nvPr>
        </p:nvSpPr>
        <p:spPr>
          <a:xfrm>
            <a:off x="6400317" y="707529"/>
            <a:ext cx="4494133" cy="569086"/>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lt2"/>
              </a:buClr>
              <a:buSzPts val="3600"/>
              <a:buFont typeface="Gill Sans"/>
              <a:buNone/>
            </a:pPr>
            <a:r>
              <a:rPr lang="en-US"/>
              <a:t>4 Focuses Approach</a:t>
            </a:r>
            <a:endParaRPr/>
          </a:p>
        </p:txBody>
      </p:sp>
      <p:sp>
        <p:nvSpPr>
          <p:cNvPr id="790" name="Google Shape;790;p45"/>
          <p:cNvSpPr txBox="1"/>
          <p:nvPr>
            <p:ph idx="1" type="body"/>
          </p:nvPr>
        </p:nvSpPr>
        <p:spPr>
          <a:xfrm>
            <a:off x="6400317" y="1625821"/>
            <a:ext cx="4473108" cy="56908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800"/>
              <a:buNone/>
            </a:pPr>
            <a:r>
              <a:rPr lang="en-US" sz="1900"/>
              <a:t>Discuss the impact of the start-up on 4 different levels that define the goals of AT.</a:t>
            </a:r>
            <a:endParaRPr sz="1900"/>
          </a:p>
        </p:txBody>
      </p:sp>
      <p:sp>
        <p:nvSpPr>
          <p:cNvPr id="791" name="Google Shape;791;p45"/>
          <p:cNvSpPr txBox="1"/>
          <p:nvPr>
            <p:ph idx="5" type="body"/>
          </p:nvPr>
        </p:nvSpPr>
        <p:spPr>
          <a:xfrm>
            <a:off x="198600" y="836619"/>
            <a:ext cx="1209300" cy="6402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SzPts val="2000"/>
              <a:buNone/>
            </a:pPr>
            <a:r>
              <a:rPr lang="en-US"/>
              <a:t>Social</a:t>
            </a:r>
            <a:endParaRPr/>
          </a:p>
        </p:txBody>
      </p:sp>
      <p:pic>
        <p:nvPicPr>
          <p:cNvPr descr="Globe icon" id="792" name="Google Shape;792;p45"/>
          <p:cNvPicPr preferRelativeResize="0"/>
          <p:nvPr>
            <p:ph idx="4" type="pic"/>
          </p:nvPr>
        </p:nvPicPr>
        <p:blipFill rotWithShape="1">
          <a:blip r:embed="rId3">
            <a:alphaModFix/>
          </a:blip>
          <a:srcRect b="0" l="1446" r="1446" t="0"/>
          <a:stretch/>
        </p:blipFill>
        <p:spPr>
          <a:xfrm>
            <a:off x="1308010" y="662889"/>
            <a:ext cx="640200" cy="658500"/>
          </a:xfrm>
          <a:prstGeom prst="rect">
            <a:avLst/>
          </a:prstGeom>
          <a:noFill/>
          <a:ln>
            <a:noFill/>
          </a:ln>
        </p:spPr>
      </p:pic>
      <p:sp>
        <p:nvSpPr>
          <p:cNvPr id="793" name="Google Shape;793;p45"/>
          <p:cNvSpPr txBox="1"/>
          <p:nvPr>
            <p:ph idx="3" type="body"/>
          </p:nvPr>
        </p:nvSpPr>
        <p:spPr>
          <a:xfrm>
            <a:off x="2161025" y="662891"/>
            <a:ext cx="2670000" cy="162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770"/>
              <a:buFont typeface="Courier New"/>
              <a:buNone/>
            </a:pPr>
            <a:r>
              <a:rPr lang="en-US" sz="1370"/>
              <a:t>Our solution have a positive social impact as it </a:t>
            </a:r>
            <a:r>
              <a:rPr lang="en-US" sz="1370"/>
              <a:t>relieves</a:t>
            </a:r>
            <a:r>
              <a:rPr lang="en-US" sz="1370"/>
              <a:t> the traffic jam on a scale of cities. T</a:t>
            </a:r>
            <a:r>
              <a:rPr lang="en-US" sz="1370"/>
              <a:t>herefore:</a:t>
            </a:r>
            <a:endParaRPr sz="1370"/>
          </a:p>
          <a:p>
            <a:pPr indent="-315595" lvl="0" marL="457200" rtl="0" algn="l">
              <a:lnSpc>
                <a:spcPct val="100000"/>
              </a:lnSpc>
              <a:spcBef>
                <a:spcPts val="0"/>
              </a:spcBef>
              <a:spcAft>
                <a:spcPts val="0"/>
              </a:spcAft>
              <a:buSzPts val="1370"/>
              <a:buChar char="●"/>
            </a:pPr>
            <a:r>
              <a:rPr lang="en-US" sz="1370"/>
              <a:t>It save the time of passengers.</a:t>
            </a:r>
            <a:endParaRPr sz="1370"/>
          </a:p>
          <a:p>
            <a:pPr indent="-315595" lvl="0" marL="457200" rtl="0" algn="l">
              <a:lnSpc>
                <a:spcPct val="100000"/>
              </a:lnSpc>
              <a:spcBef>
                <a:spcPts val="0"/>
              </a:spcBef>
              <a:spcAft>
                <a:spcPts val="0"/>
              </a:spcAft>
              <a:buSzPts val="1370"/>
              <a:buChar char="●"/>
            </a:pPr>
            <a:r>
              <a:rPr lang="en-US" sz="1370"/>
              <a:t>It  prevent many health problems in the community.  </a:t>
            </a:r>
            <a:r>
              <a:rPr lang="en-US" sz="1370"/>
              <a:t> </a:t>
            </a:r>
            <a:endParaRPr sz="1370"/>
          </a:p>
          <a:p>
            <a:pPr indent="0" lvl="0" marL="457200" rtl="0" algn="l">
              <a:lnSpc>
                <a:spcPct val="100000"/>
              </a:lnSpc>
              <a:spcBef>
                <a:spcPts val="0"/>
              </a:spcBef>
              <a:spcAft>
                <a:spcPts val="0"/>
              </a:spcAft>
              <a:buNone/>
            </a:pPr>
            <a:r>
              <a:t/>
            </a:r>
            <a:endParaRPr sz="1370"/>
          </a:p>
        </p:txBody>
      </p:sp>
      <p:sp>
        <p:nvSpPr>
          <p:cNvPr id="794" name="Google Shape;794;p45"/>
          <p:cNvSpPr txBox="1"/>
          <p:nvPr>
            <p:ph idx="14" type="body"/>
          </p:nvPr>
        </p:nvSpPr>
        <p:spPr>
          <a:xfrm>
            <a:off x="5885750" y="2788919"/>
            <a:ext cx="1393200" cy="6402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SzPts val="2000"/>
              <a:buNone/>
            </a:pPr>
            <a:r>
              <a:rPr lang="en-US"/>
              <a:t>Economic</a:t>
            </a:r>
            <a:endParaRPr/>
          </a:p>
        </p:txBody>
      </p:sp>
      <p:pic>
        <p:nvPicPr>
          <p:cNvPr descr="Cubes icon" id="795" name="Google Shape;795;p45"/>
          <p:cNvPicPr preferRelativeResize="0"/>
          <p:nvPr>
            <p:ph idx="13" type="pic"/>
          </p:nvPr>
        </p:nvPicPr>
        <p:blipFill rotWithShape="1">
          <a:blip r:embed="rId4">
            <a:alphaModFix/>
          </a:blip>
          <a:srcRect b="0" l="1446" r="1446" t="0"/>
          <a:stretch/>
        </p:blipFill>
        <p:spPr>
          <a:xfrm>
            <a:off x="7278942" y="2587702"/>
            <a:ext cx="640200" cy="658500"/>
          </a:xfrm>
          <a:prstGeom prst="rect">
            <a:avLst/>
          </a:prstGeom>
          <a:noFill/>
          <a:ln>
            <a:noFill/>
          </a:ln>
        </p:spPr>
      </p:pic>
      <p:sp>
        <p:nvSpPr>
          <p:cNvPr id="796" name="Google Shape;796;p45"/>
          <p:cNvSpPr txBox="1"/>
          <p:nvPr>
            <p:ph idx="9" type="body"/>
          </p:nvPr>
        </p:nvSpPr>
        <p:spPr>
          <a:xfrm>
            <a:off x="8054650" y="2673923"/>
            <a:ext cx="2670000" cy="1249800"/>
          </a:xfrm>
          <a:prstGeom prst="rect">
            <a:avLst/>
          </a:prstGeom>
          <a:noFill/>
          <a:ln>
            <a:noFill/>
          </a:ln>
        </p:spPr>
        <p:txBody>
          <a:bodyPr anchorCtr="0" anchor="t" bIns="0" lIns="0" spcFirstLastPara="1" rIns="0" wrap="square" tIns="0">
            <a:noAutofit/>
          </a:bodyPr>
          <a:lstStyle/>
          <a:p>
            <a:pPr indent="-316547" lvl="0" marL="457200" rtl="0" algn="l">
              <a:lnSpc>
                <a:spcPct val="90000"/>
              </a:lnSpc>
              <a:spcBef>
                <a:spcPts val="0"/>
              </a:spcBef>
              <a:spcAft>
                <a:spcPts val="0"/>
              </a:spcAft>
              <a:buSzPts val="1385"/>
              <a:buChar char="●"/>
            </a:pPr>
            <a:r>
              <a:rPr lang="en-US" sz="1385"/>
              <a:t>Improve the good’s transportation quality and make it faster. </a:t>
            </a:r>
            <a:endParaRPr sz="1385"/>
          </a:p>
          <a:p>
            <a:pPr indent="0" lvl="0" marL="0" rtl="0" algn="l">
              <a:lnSpc>
                <a:spcPct val="90000"/>
              </a:lnSpc>
              <a:spcBef>
                <a:spcPts val="0"/>
              </a:spcBef>
              <a:spcAft>
                <a:spcPts val="0"/>
              </a:spcAft>
              <a:buNone/>
            </a:pPr>
            <a:r>
              <a:t/>
            </a:r>
            <a:endParaRPr sz="1385"/>
          </a:p>
          <a:p>
            <a:pPr indent="-316547" lvl="0" marL="457200" rtl="0" algn="l">
              <a:lnSpc>
                <a:spcPct val="90000"/>
              </a:lnSpc>
              <a:spcBef>
                <a:spcPts val="0"/>
              </a:spcBef>
              <a:spcAft>
                <a:spcPts val="0"/>
              </a:spcAft>
              <a:buSzPts val="1385"/>
              <a:buChar char="●"/>
            </a:pPr>
            <a:r>
              <a:rPr lang="en-US" sz="1385"/>
              <a:t>Reduce the fuel usage so, it helps individuals save its costs.</a:t>
            </a:r>
            <a:endParaRPr sz="1385"/>
          </a:p>
        </p:txBody>
      </p:sp>
      <p:sp>
        <p:nvSpPr>
          <p:cNvPr id="797" name="Google Shape;797;p45"/>
          <p:cNvSpPr txBox="1"/>
          <p:nvPr>
            <p:ph idx="8" type="body"/>
          </p:nvPr>
        </p:nvSpPr>
        <p:spPr>
          <a:xfrm>
            <a:off x="98700" y="3511713"/>
            <a:ext cx="1209300" cy="640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2000"/>
              <a:buFont typeface="Courier New"/>
              <a:buNone/>
            </a:pPr>
            <a:r>
              <a:rPr lang="en-US"/>
              <a:t>Technical</a:t>
            </a:r>
            <a:endParaRPr/>
          </a:p>
        </p:txBody>
      </p:sp>
      <p:pic>
        <p:nvPicPr>
          <p:cNvPr descr="Microprocessor icon" id="798" name="Google Shape;798;p45"/>
          <p:cNvPicPr preferRelativeResize="0"/>
          <p:nvPr>
            <p:ph idx="7" type="pic"/>
          </p:nvPr>
        </p:nvPicPr>
        <p:blipFill rotWithShape="1">
          <a:blip r:embed="rId5">
            <a:alphaModFix/>
          </a:blip>
          <a:srcRect b="0" l="1329" r="1328" t="0"/>
          <a:stretch/>
        </p:blipFill>
        <p:spPr>
          <a:xfrm>
            <a:off x="1308010" y="3428995"/>
            <a:ext cx="640200" cy="658500"/>
          </a:xfrm>
          <a:prstGeom prst="rect">
            <a:avLst/>
          </a:prstGeom>
          <a:noFill/>
          <a:ln>
            <a:noFill/>
          </a:ln>
        </p:spPr>
      </p:pic>
      <p:sp>
        <p:nvSpPr>
          <p:cNvPr id="799" name="Google Shape;799;p45"/>
          <p:cNvSpPr txBox="1"/>
          <p:nvPr>
            <p:ph idx="6" type="body"/>
          </p:nvPr>
        </p:nvSpPr>
        <p:spPr>
          <a:xfrm>
            <a:off x="2239700" y="3381538"/>
            <a:ext cx="2759700" cy="2015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295"/>
              <a:buFont typeface="Courier New"/>
              <a:buNone/>
            </a:pPr>
            <a:r>
              <a:rPr lang="en-US" sz="1395"/>
              <a:t>Our solution aim to use very high technology as it will use AI algorithms in addition to IOT solutions to make the traffic system reach the best </a:t>
            </a:r>
            <a:r>
              <a:rPr lang="en-US" sz="1395"/>
              <a:t>performance. </a:t>
            </a:r>
            <a:endParaRPr sz="1395"/>
          </a:p>
          <a:p>
            <a:pPr indent="-317182" lvl="0" marL="457200" rtl="0" algn="l">
              <a:lnSpc>
                <a:spcPct val="90000"/>
              </a:lnSpc>
              <a:spcBef>
                <a:spcPts val="0"/>
              </a:spcBef>
              <a:spcAft>
                <a:spcPts val="0"/>
              </a:spcAft>
              <a:buSzPts val="1395"/>
              <a:buChar char="●"/>
            </a:pPr>
            <a:r>
              <a:rPr lang="en-US" sz="1395"/>
              <a:t>It is feasible.</a:t>
            </a:r>
            <a:endParaRPr sz="1395"/>
          </a:p>
          <a:p>
            <a:pPr indent="-317182" lvl="0" marL="457200" rtl="0" algn="l">
              <a:lnSpc>
                <a:spcPct val="90000"/>
              </a:lnSpc>
              <a:spcBef>
                <a:spcPts val="0"/>
              </a:spcBef>
              <a:spcAft>
                <a:spcPts val="0"/>
              </a:spcAft>
              <a:buSzPts val="1395"/>
              <a:buChar char="●"/>
            </a:pPr>
            <a:r>
              <a:rPr lang="en-US" sz="1395"/>
              <a:t>It does not require high computational power to operate.</a:t>
            </a:r>
            <a:endParaRPr sz="1395"/>
          </a:p>
          <a:p>
            <a:pPr indent="-317182" lvl="0" marL="457200" rtl="0" algn="l">
              <a:lnSpc>
                <a:spcPct val="90000"/>
              </a:lnSpc>
              <a:spcBef>
                <a:spcPts val="0"/>
              </a:spcBef>
              <a:spcAft>
                <a:spcPts val="0"/>
              </a:spcAft>
              <a:buSzPts val="1395"/>
              <a:buChar char="●"/>
            </a:pPr>
            <a:r>
              <a:rPr lang="en-US" sz="1395"/>
              <a:t>It could be done be local technology providers.</a:t>
            </a:r>
            <a:endParaRPr sz="1395"/>
          </a:p>
        </p:txBody>
      </p:sp>
      <p:sp>
        <p:nvSpPr>
          <p:cNvPr id="800" name="Google Shape;800;p45"/>
          <p:cNvSpPr txBox="1"/>
          <p:nvPr>
            <p:ph idx="17" type="body"/>
          </p:nvPr>
        </p:nvSpPr>
        <p:spPr>
          <a:xfrm>
            <a:off x="5393963" y="4672190"/>
            <a:ext cx="1793100" cy="6402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SzPts val="2000"/>
              <a:buNone/>
            </a:pPr>
            <a:r>
              <a:rPr lang="en-US"/>
              <a:t>Environmental</a:t>
            </a:r>
            <a:endParaRPr/>
          </a:p>
        </p:txBody>
      </p:sp>
      <p:pic>
        <p:nvPicPr>
          <p:cNvPr descr="Atom icon" id="801" name="Google Shape;801;p45"/>
          <p:cNvPicPr preferRelativeResize="0"/>
          <p:nvPr>
            <p:ph idx="16" type="pic"/>
          </p:nvPr>
        </p:nvPicPr>
        <p:blipFill rotWithShape="1">
          <a:blip r:embed="rId6">
            <a:alphaModFix/>
          </a:blip>
          <a:srcRect b="0" l="1329" r="1328" t="0"/>
          <a:stretch/>
        </p:blipFill>
        <p:spPr>
          <a:xfrm>
            <a:off x="7278955" y="4557270"/>
            <a:ext cx="640200" cy="658500"/>
          </a:xfrm>
          <a:prstGeom prst="rect">
            <a:avLst/>
          </a:prstGeom>
          <a:noFill/>
          <a:ln>
            <a:noFill/>
          </a:ln>
        </p:spPr>
      </p:pic>
      <p:sp>
        <p:nvSpPr>
          <p:cNvPr id="802" name="Google Shape;802;p45"/>
          <p:cNvSpPr txBox="1"/>
          <p:nvPr>
            <p:ph idx="15" type="body"/>
          </p:nvPr>
        </p:nvSpPr>
        <p:spPr>
          <a:xfrm>
            <a:off x="8054650" y="4621844"/>
            <a:ext cx="2670000" cy="1143000"/>
          </a:xfrm>
          <a:prstGeom prst="rect">
            <a:avLst/>
          </a:prstGeom>
          <a:noFill/>
          <a:ln>
            <a:noFill/>
          </a:ln>
        </p:spPr>
        <p:txBody>
          <a:bodyPr anchorCtr="0" anchor="t" bIns="0" lIns="0" spcFirstLastPara="1" rIns="0" wrap="square" tIns="0">
            <a:noAutofit/>
          </a:bodyPr>
          <a:lstStyle/>
          <a:p>
            <a:pPr indent="-316865" lvl="0" marL="457200" rtl="0" algn="l">
              <a:lnSpc>
                <a:spcPct val="80000"/>
              </a:lnSpc>
              <a:spcBef>
                <a:spcPts val="0"/>
              </a:spcBef>
              <a:spcAft>
                <a:spcPts val="0"/>
              </a:spcAft>
              <a:buSzPts val="1390"/>
              <a:buChar char="●"/>
            </a:pPr>
            <a:r>
              <a:rPr lang="en-US" sz="1390"/>
              <a:t>Reduce the harmful </a:t>
            </a:r>
            <a:r>
              <a:rPr lang="en-US" sz="1390"/>
              <a:t>emissions</a:t>
            </a:r>
            <a:r>
              <a:rPr lang="en-US" sz="1390"/>
              <a:t> rates.</a:t>
            </a:r>
            <a:endParaRPr sz="1390"/>
          </a:p>
          <a:p>
            <a:pPr indent="0" lvl="0" marL="457200" rtl="0" algn="l">
              <a:lnSpc>
                <a:spcPct val="80000"/>
              </a:lnSpc>
              <a:spcBef>
                <a:spcPts val="0"/>
              </a:spcBef>
              <a:spcAft>
                <a:spcPts val="0"/>
              </a:spcAft>
              <a:buNone/>
            </a:pPr>
            <a:r>
              <a:t/>
            </a:r>
            <a:endParaRPr sz="1390"/>
          </a:p>
          <a:p>
            <a:pPr indent="-316865" lvl="0" marL="457200" rtl="0" algn="l">
              <a:lnSpc>
                <a:spcPct val="80000"/>
              </a:lnSpc>
              <a:spcBef>
                <a:spcPts val="0"/>
              </a:spcBef>
              <a:spcAft>
                <a:spcPts val="0"/>
              </a:spcAft>
              <a:buSzPts val="1390"/>
              <a:buChar char="●"/>
            </a:pPr>
            <a:r>
              <a:rPr lang="en-US" sz="1390"/>
              <a:t>Reduce the usage of fuel</a:t>
            </a:r>
            <a:r>
              <a:rPr lang="en-US" sz="1390"/>
              <a:t>.</a:t>
            </a:r>
            <a:br>
              <a:rPr lang="en-US" sz="1390"/>
            </a:br>
            <a:endParaRPr sz="1390"/>
          </a:p>
          <a:p>
            <a:pPr indent="-316865" lvl="0" marL="457200" rtl="0" algn="l">
              <a:lnSpc>
                <a:spcPct val="80000"/>
              </a:lnSpc>
              <a:spcBef>
                <a:spcPts val="0"/>
              </a:spcBef>
              <a:spcAft>
                <a:spcPts val="0"/>
              </a:spcAft>
              <a:buSzPts val="1390"/>
              <a:buChar char="●"/>
            </a:pPr>
            <a:r>
              <a:rPr lang="en-US" sz="1390"/>
              <a:t>Reduce wastes by reducing crashes</a:t>
            </a:r>
            <a:endParaRPr sz="1390"/>
          </a:p>
          <a:p>
            <a:pPr indent="0" lvl="0" marL="0" rtl="0" algn="l">
              <a:lnSpc>
                <a:spcPct val="80000"/>
              </a:lnSpc>
              <a:spcBef>
                <a:spcPts val="0"/>
              </a:spcBef>
              <a:spcAft>
                <a:spcPts val="0"/>
              </a:spcAft>
              <a:buNone/>
            </a:pPr>
            <a:r>
              <a:t/>
            </a:r>
            <a:endParaRPr sz="1390"/>
          </a:p>
          <a:p>
            <a:pPr indent="0" lvl="0" marL="0" rtl="0" algn="l">
              <a:lnSpc>
                <a:spcPct val="80000"/>
              </a:lnSpc>
              <a:spcBef>
                <a:spcPts val="0"/>
              </a:spcBef>
              <a:spcAft>
                <a:spcPts val="0"/>
              </a:spcAft>
              <a:buNone/>
            </a:pPr>
            <a:r>
              <a:t/>
            </a:r>
            <a:endParaRPr sz="1390"/>
          </a:p>
          <a:p>
            <a:pPr indent="0" lvl="0" marL="457200" rtl="0" algn="l">
              <a:lnSpc>
                <a:spcPct val="80000"/>
              </a:lnSpc>
              <a:spcBef>
                <a:spcPts val="0"/>
              </a:spcBef>
              <a:spcAft>
                <a:spcPts val="0"/>
              </a:spcAft>
              <a:buNone/>
            </a:pPr>
            <a:r>
              <a:t/>
            </a:r>
            <a:endParaRPr sz="1390"/>
          </a:p>
          <a:p>
            <a:pPr indent="0" lvl="0" marL="457200" rtl="0" algn="l">
              <a:lnSpc>
                <a:spcPct val="80000"/>
              </a:lnSpc>
              <a:spcBef>
                <a:spcPts val="0"/>
              </a:spcBef>
              <a:spcAft>
                <a:spcPts val="0"/>
              </a:spcAft>
              <a:buNone/>
            </a:pPr>
            <a:r>
              <a:t/>
            </a:r>
            <a:endParaRPr sz="1390"/>
          </a:p>
        </p:txBody>
      </p:sp>
      <p:sp>
        <p:nvSpPr>
          <p:cNvPr id="803" name="Google Shape;803;p45"/>
          <p:cNvSpPr txBox="1"/>
          <p:nvPr>
            <p:ph idx="12" type="sldNum"/>
          </p:nvPr>
        </p:nvSpPr>
        <p:spPr>
          <a:xfrm>
            <a:off x="778643" y="5879656"/>
            <a:ext cx="354492" cy="29730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4</a:t>
            </a:r>
            <a:endParaRPr/>
          </a:p>
        </p:txBody>
      </p:sp>
      <p:sp>
        <p:nvSpPr>
          <p:cNvPr id="804" name="Google Shape;804;p45"/>
          <p:cNvSpPr txBox="1"/>
          <p:nvPr>
            <p:ph idx="11" type="ftr"/>
          </p:nvPr>
        </p:nvSpPr>
        <p:spPr>
          <a:xfrm>
            <a:off x="1169960" y="5878720"/>
            <a:ext cx="2915733" cy="298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ENV 527 – 1</a:t>
            </a:r>
            <a:r>
              <a:rPr baseline="30000" lang="en-US"/>
              <a:t>st</a:t>
            </a:r>
            <a:r>
              <a:rPr lang="en-US"/>
              <a:t> Presentation – Idea Introduction</a:t>
            </a:r>
            <a:endParaRPr/>
          </a:p>
        </p:txBody>
      </p:sp>
      <p:sp>
        <p:nvSpPr>
          <p:cNvPr id="805" name="Google Shape;805;p45"/>
          <p:cNvSpPr txBox="1"/>
          <p:nvPr>
            <p:ph idx="10" type="dt"/>
          </p:nvPr>
        </p:nvSpPr>
        <p:spPr>
          <a:xfrm>
            <a:off x="10016836" y="5878720"/>
            <a:ext cx="1336964" cy="29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a:t>06 April 2021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46"/>
          <p:cNvSpPr txBox="1"/>
          <p:nvPr>
            <p:ph type="title"/>
          </p:nvPr>
        </p:nvSpPr>
        <p:spPr>
          <a:xfrm>
            <a:off x="6400317" y="707529"/>
            <a:ext cx="4494000" cy="5691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lt2"/>
              </a:buClr>
              <a:buSzPts val="3600"/>
              <a:buFont typeface="Gill Sans"/>
              <a:buNone/>
            </a:pPr>
            <a:r>
              <a:rPr lang="en-US"/>
              <a:t>SWOT</a:t>
            </a:r>
            <a:endParaRPr/>
          </a:p>
        </p:txBody>
      </p:sp>
      <p:sp>
        <p:nvSpPr>
          <p:cNvPr id="811" name="Google Shape;811;p46"/>
          <p:cNvSpPr txBox="1"/>
          <p:nvPr>
            <p:ph idx="5" type="body"/>
          </p:nvPr>
        </p:nvSpPr>
        <p:spPr>
          <a:xfrm>
            <a:off x="314175" y="1727319"/>
            <a:ext cx="1209300" cy="6402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SzPts val="2000"/>
              <a:buNone/>
            </a:pPr>
            <a:r>
              <a:rPr lang="en-US"/>
              <a:t>Strengths</a:t>
            </a:r>
            <a:endParaRPr/>
          </a:p>
        </p:txBody>
      </p:sp>
      <p:sp>
        <p:nvSpPr>
          <p:cNvPr id="812" name="Google Shape;812;p46"/>
          <p:cNvSpPr txBox="1"/>
          <p:nvPr>
            <p:ph idx="3" type="body"/>
          </p:nvPr>
        </p:nvSpPr>
        <p:spPr>
          <a:xfrm>
            <a:off x="1649100" y="1727325"/>
            <a:ext cx="3547800" cy="1871100"/>
          </a:xfrm>
          <a:prstGeom prst="rect">
            <a:avLst/>
          </a:prstGeom>
          <a:noFill/>
          <a:ln>
            <a:noFill/>
          </a:ln>
        </p:spPr>
        <p:txBody>
          <a:bodyPr anchorCtr="0" anchor="t" bIns="0" lIns="0" spcFirstLastPara="1" rIns="0" wrap="square" tIns="0">
            <a:normAutofit fontScale="92500" lnSpcReduction="10000"/>
          </a:bodyPr>
          <a:lstStyle/>
          <a:p>
            <a:pPr indent="-310832" lvl="0" marL="457200" rtl="0" algn="l">
              <a:lnSpc>
                <a:spcPct val="100000"/>
              </a:lnSpc>
              <a:spcBef>
                <a:spcPts val="0"/>
              </a:spcBef>
              <a:spcAft>
                <a:spcPts val="0"/>
              </a:spcAft>
              <a:buSzPct val="100000"/>
              <a:buChar char="●"/>
            </a:pPr>
            <a:r>
              <a:rPr lang="en-US"/>
              <a:t>Increase </a:t>
            </a:r>
            <a:r>
              <a:rPr lang="en-US"/>
              <a:t>safety</a:t>
            </a:r>
            <a:r>
              <a:rPr lang="en-US"/>
              <a:t> </a:t>
            </a:r>
            <a:r>
              <a:rPr lang="en-US"/>
              <a:t>and comfort.</a:t>
            </a:r>
            <a:endParaRPr/>
          </a:p>
          <a:p>
            <a:pPr indent="-310832" lvl="0" marL="457200" rtl="0" algn="l">
              <a:lnSpc>
                <a:spcPct val="100000"/>
              </a:lnSpc>
              <a:spcBef>
                <a:spcPts val="0"/>
              </a:spcBef>
              <a:spcAft>
                <a:spcPts val="0"/>
              </a:spcAft>
              <a:buSzPct val="100000"/>
              <a:buChar char="●"/>
            </a:pPr>
            <a:r>
              <a:rPr lang="en-US"/>
              <a:t>Smoothens</a:t>
            </a:r>
            <a:r>
              <a:rPr lang="en-US"/>
              <a:t> the traffic flow which decrease the traffic waiting time.</a:t>
            </a:r>
            <a:endParaRPr/>
          </a:p>
          <a:p>
            <a:pPr indent="-310832" lvl="0" marL="457200" rtl="0" algn="l">
              <a:spcBef>
                <a:spcPts val="0"/>
              </a:spcBef>
              <a:spcAft>
                <a:spcPts val="0"/>
              </a:spcAft>
              <a:buSzPct val="100000"/>
              <a:buChar char="●"/>
            </a:pPr>
            <a:r>
              <a:rPr lang="en-US"/>
              <a:t>Increase the efficiency of the roads  infrastructure. </a:t>
            </a:r>
            <a:endParaRPr/>
          </a:p>
          <a:p>
            <a:pPr indent="-310832" lvl="0" marL="457200" rtl="0" algn="l">
              <a:lnSpc>
                <a:spcPct val="100000"/>
              </a:lnSpc>
              <a:spcBef>
                <a:spcPts val="0"/>
              </a:spcBef>
              <a:spcAft>
                <a:spcPts val="0"/>
              </a:spcAft>
              <a:buSzPct val="100000"/>
              <a:buChar char="●"/>
            </a:pPr>
            <a:r>
              <a:rPr lang="en-US"/>
              <a:t>Decrease fuel  consumption.</a:t>
            </a:r>
            <a:endParaRPr/>
          </a:p>
          <a:p>
            <a:pPr indent="-310832" lvl="0" marL="457200" rtl="0" algn="l">
              <a:lnSpc>
                <a:spcPct val="100000"/>
              </a:lnSpc>
              <a:spcBef>
                <a:spcPts val="0"/>
              </a:spcBef>
              <a:spcAft>
                <a:spcPts val="0"/>
              </a:spcAft>
              <a:buSzPct val="100000"/>
              <a:buChar char="●"/>
            </a:pPr>
            <a:r>
              <a:rPr lang="en-US"/>
              <a:t>Decrease </a:t>
            </a:r>
            <a:r>
              <a:rPr lang="en-US"/>
              <a:t>pollution</a:t>
            </a:r>
            <a:r>
              <a:rPr lang="en-US"/>
              <a:t>.</a:t>
            </a:r>
            <a:endParaRPr/>
          </a:p>
          <a:p>
            <a:pPr indent="-310832" lvl="0" marL="457200" rtl="0" algn="l">
              <a:lnSpc>
                <a:spcPct val="100000"/>
              </a:lnSpc>
              <a:spcBef>
                <a:spcPts val="0"/>
              </a:spcBef>
              <a:spcAft>
                <a:spcPts val="0"/>
              </a:spcAft>
              <a:buSzPct val="100000"/>
              <a:buChar char="●"/>
            </a:pPr>
            <a:r>
              <a:rPr lang="en-US"/>
              <a:t>Increase the dependency on autonomous </a:t>
            </a:r>
            <a:r>
              <a:rPr lang="en-US"/>
              <a:t>vehicles</a:t>
            </a:r>
            <a:r>
              <a:rPr lang="en-US"/>
              <a:t> which is a international demand.</a:t>
            </a:r>
            <a:endParaRPr/>
          </a:p>
          <a:p>
            <a:pPr indent="0" lvl="0" marL="457200" rtl="0" algn="l">
              <a:lnSpc>
                <a:spcPct val="100000"/>
              </a:lnSpc>
              <a:spcBef>
                <a:spcPts val="0"/>
              </a:spcBef>
              <a:spcAft>
                <a:spcPts val="0"/>
              </a:spcAft>
              <a:buNone/>
            </a:pPr>
            <a:r>
              <a:t/>
            </a:r>
            <a:endParaRPr/>
          </a:p>
        </p:txBody>
      </p:sp>
      <p:sp>
        <p:nvSpPr>
          <p:cNvPr id="813" name="Google Shape;813;p46"/>
          <p:cNvSpPr txBox="1"/>
          <p:nvPr>
            <p:ph idx="14" type="body"/>
          </p:nvPr>
        </p:nvSpPr>
        <p:spPr>
          <a:xfrm>
            <a:off x="5680850" y="1727325"/>
            <a:ext cx="1734000" cy="6402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SzPts val="2000"/>
              <a:buNone/>
            </a:pPr>
            <a:r>
              <a:rPr lang="en-US"/>
              <a:t>Opportunities </a:t>
            </a:r>
            <a:endParaRPr/>
          </a:p>
        </p:txBody>
      </p:sp>
      <p:sp>
        <p:nvSpPr>
          <p:cNvPr id="814" name="Google Shape;814;p46"/>
          <p:cNvSpPr txBox="1"/>
          <p:nvPr>
            <p:ph idx="9" type="body"/>
          </p:nvPr>
        </p:nvSpPr>
        <p:spPr>
          <a:xfrm>
            <a:off x="7529625" y="1727325"/>
            <a:ext cx="3824400" cy="24951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None/>
            </a:pPr>
            <a:r>
              <a:t/>
            </a:r>
            <a:endParaRPr/>
          </a:p>
          <a:p>
            <a:pPr indent="-317500" lvl="0" marL="457200" rtl="0" algn="l">
              <a:lnSpc>
                <a:spcPct val="100000"/>
              </a:lnSpc>
              <a:spcBef>
                <a:spcPts val="0"/>
              </a:spcBef>
              <a:spcAft>
                <a:spcPts val="0"/>
              </a:spcAft>
              <a:buSzPts val="1400"/>
              <a:buChar char="●"/>
            </a:pPr>
            <a:r>
              <a:rPr lang="en-US"/>
              <a:t>V2V/V2I communication is a trending field that may assist the traffic management to be more </a:t>
            </a:r>
            <a:r>
              <a:rPr lang="en-US"/>
              <a:t>reliable</a:t>
            </a:r>
            <a:r>
              <a:rPr lang="en-US"/>
              <a:t>.</a:t>
            </a:r>
            <a:endParaRPr/>
          </a:p>
          <a:p>
            <a:pPr indent="-317500" lvl="0" marL="457200" rtl="0" algn="l">
              <a:lnSpc>
                <a:spcPct val="100000"/>
              </a:lnSpc>
              <a:spcBef>
                <a:spcPts val="0"/>
              </a:spcBef>
              <a:spcAft>
                <a:spcPts val="0"/>
              </a:spcAft>
              <a:buSzPts val="1400"/>
              <a:buChar char="●"/>
            </a:pPr>
            <a:r>
              <a:rPr lang="en-US"/>
              <a:t>Improving the infrastructure by using one smart algorithm that increase the </a:t>
            </a:r>
            <a:r>
              <a:rPr lang="en-US"/>
              <a:t>efficiency</a:t>
            </a:r>
            <a:r>
              <a:rPr lang="en-US"/>
              <a:t> of your existing infrastructure.</a:t>
            </a:r>
            <a:endParaRPr/>
          </a:p>
          <a:p>
            <a:pPr indent="-317500" lvl="0" marL="457200" rtl="0" algn="l">
              <a:lnSpc>
                <a:spcPct val="100000"/>
              </a:lnSpc>
              <a:spcBef>
                <a:spcPts val="0"/>
              </a:spcBef>
              <a:spcAft>
                <a:spcPts val="0"/>
              </a:spcAft>
              <a:buSzPts val="1400"/>
              <a:buChar char="●"/>
            </a:pPr>
            <a:r>
              <a:rPr lang="en-US"/>
              <a:t>Development of smart cities is a global direction.</a:t>
            </a:r>
            <a:endParaRPr/>
          </a:p>
          <a:p>
            <a:pPr indent="-317500" lvl="0" marL="457200" rtl="0" algn="l">
              <a:lnSpc>
                <a:spcPct val="100000"/>
              </a:lnSpc>
              <a:spcBef>
                <a:spcPts val="0"/>
              </a:spcBef>
              <a:spcAft>
                <a:spcPts val="0"/>
              </a:spcAft>
              <a:buSzPts val="1400"/>
              <a:buChar char="●"/>
            </a:pPr>
            <a:r>
              <a:rPr lang="en-US"/>
              <a:t>Funder and Investors in such business.</a:t>
            </a:r>
            <a:endParaRPr/>
          </a:p>
        </p:txBody>
      </p:sp>
      <p:sp>
        <p:nvSpPr>
          <p:cNvPr id="815" name="Google Shape;815;p46"/>
          <p:cNvSpPr txBox="1"/>
          <p:nvPr>
            <p:ph idx="8" type="body"/>
          </p:nvPr>
        </p:nvSpPr>
        <p:spPr>
          <a:xfrm>
            <a:off x="247200" y="4157625"/>
            <a:ext cx="1581000" cy="6402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chemeClr val="dk1"/>
              </a:buClr>
              <a:buSzPts val="2000"/>
              <a:buFont typeface="Courier New"/>
              <a:buNone/>
            </a:pPr>
            <a:r>
              <a:rPr lang="en-US"/>
              <a:t>Weaknesses</a:t>
            </a:r>
            <a:endParaRPr/>
          </a:p>
        </p:txBody>
      </p:sp>
      <p:sp>
        <p:nvSpPr>
          <p:cNvPr id="816" name="Google Shape;816;p46"/>
          <p:cNvSpPr txBox="1"/>
          <p:nvPr>
            <p:ph idx="6" type="body"/>
          </p:nvPr>
        </p:nvSpPr>
        <p:spPr>
          <a:xfrm>
            <a:off x="1686225" y="4157625"/>
            <a:ext cx="3408600" cy="1577400"/>
          </a:xfrm>
          <a:prstGeom prst="rect">
            <a:avLst/>
          </a:prstGeom>
          <a:noFill/>
          <a:ln>
            <a:noFill/>
          </a:ln>
        </p:spPr>
        <p:txBody>
          <a:bodyPr anchorCtr="0" anchor="t" bIns="0" lIns="0" spcFirstLastPara="1" rIns="0" wrap="square" tIns="0">
            <a:normAutofit/>
          </a:bodyPr>
          <a:lstStyle/>
          <a:p>
            <a:pPr indent="-317500" lvl="0" marL="457200" rtl="0" algn="l">
              <a:lnSpc>
                <a:spcPct val="100000"/>
              </a:lnSpc>
              <a:spcBef>
                <a:spcPts val="0"/>
              </a:spcBef>
              <a:spcAft>
                <a:spcPts val="0"/>
              </a:spcAft>
              <a:buSzPts val="1400"/>
              <a:buChar char="●"/>
            </a:pPr>
            <a:r>
              <a:rPr lang="en-US"/>
              <a:t>Needs high maintenance. </a:t>
            </a:r>
            <a:endParaRPr/>
          </a:p>
          <a:p>
            <a:pPr indent="-317500" lvl="0" marL="457200" rtl="0" algn="l">
              <a:lnSpc>
                <a:spcPct val="100000"/>
              </a:lnSpc>
              <a:spcBef>
                <a:spcPts val="0"/>
              </a:spcBef>
              <a:spcAft>
                <a:spcPts val="0"/>
              </a:spcAft>
              <a:buSzPts val="1400"/>
              <a:buChar char="●"/>
            </a:pPr>
            <a:r>
              <a:rPr lang="en-US"/>
              <a:t>Needs high quality components.</a:t>
            </a:r>
            <a:endParaRPr/>
          </a:p>
          <a:p>
            <a:pPr indent="-317500" lvl="0" marL="457200" rtl="0" algn="l">
              <a:lnSpc>
                <a:spcPct val="100000"/>
              </a:lnSpc>
              <a:spcBef>
                <a:spcPts val="0"/>
              </a:spcBef>
              <a:spcAft>
                <a:spcPts val="0"/>
              </a:spcAft>
              <a:buSzPts val="1400"/>
              <a:buChar char="●"/>
            </a:pPr>
            <a:r>
              <a:rPr lang="en-US"/>
              <a:t>High </a:t>
            </a:r>
            <a:r>
              <a:rPr lang="en-US"/>
              <a:t>initial</a:t>
            </a:r>
            <a:r>
              <a:rPr lang="en-US"/>
              <a:t> costs.</a:t>
            </a:r>
            <a:endParaRPr/>
          </a:p>
          <a:p>
            <a:pPr indent="-317500" lvl="0" marL="457200" rtl="0" algn="l">
              <a:lnSpc>
                <a:spcPct val="100000"/>
              </a:lnSpc>
              <a:spcBef>
                <a:spcPts val="0"/>
              </a:spcBef>
              <a:spcAft>
                <a:spcPts val="0"/>
              </a:spcAft>
              <a:buSzPts val="1400"/>
              <a:buChar char="●"/>
            </a:pPr>
            <a:r>
              <a:rPr lang="en-US"/>
              <a:t>May cause limits over speed , so it may decrease the </a:t>
            </a:r>
            <a:r>
              <a:rPr lang="en-US"/>
              <a:t>network</a:t>
            </a:r>
            <a:r>
              <a:rPr lang="en-US"/>
              <a:t> </a:t>
            </a:r>
            <a:r>
              <a:rPr lang="en-US"/>
              <a:t>efficiency</a:t>
            </a:r>
            <a:r>
              <a:rPr lang="en-US"/>
              <a: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sp>
        <p:nvSpPr>
          <p:cNvPr id="817" name="Google Shape;817;p46"/>
          <p:cNvSpPr txBox="1"/>
          <p:nvPr>
            <p:ph idx="17" type="body"/>
          </p:nvPr>
        </p:nvSpPr>
        <p:spPr>
          <a:xfrm>
            <a:off x="5757349" y="4547400"/>
            <a:ext cx="1581000" cy="640200"/>
          </a:xfrm>
          <a:prstGeom prst="rect">
            <a:avLst/>
          </a:prstGeom>
          <a:noFill/>
          <a:ln>
            <a:noFill/>
          </a:ln>
        </p:spPr>
        <p:txBody>
          <a:bodyPr anchorCtr="0" anchor="t" bIns="0" lIns="0" spcFirstLastPara="1" rIns="0" wrap="square" tIns="0">
            <a:normAutofit/>
          </a:bodyPr>
          <a:lstStyle/>
          <a:p>
            <a:pPr indent="0" lvl="0" marL="0" rtl="0" algn="ctr">
              <a:lnSpc>
                <a:spcPct val="90000"/>
              </a:lnSpc>
              <a:spcBef>
                <a:spcPts val="0"/>
              </a:spcBef>
              <a:spcAft>
                <a:spcPts val="0"/>
              </a:spcAft>
              <a:buSzPts val="2000"/>
              <a:buNone/>
            </a:pPr>
            <a:r>
              <a:rPr lang="en-US"/>
              <a:t>Threats</a:t>
            </a:r>
            <a:endParaRPr/>
          </a:p>
        </p:txBody>
      </p:sp>
      <p:sp>
        <p:nvSpPr>
          <p:cNvPr id="818" name="Google Shape;818;p46"/>
          <p:cNvSpPr txBox="1"/>
          <p:nvPr>
            <p:ph idx="15" type="body"/>
          </p:nvPr>
        </p:nvSpPr>
        <p:spPr>
          <a:xfrm>
            <a:off x="7529625" y="4351000"/>
            <a:ext cx="3824400" cy="1670400"/>
          </a:xfrm>
          <a:prstGeom prst="rect">
            <a:avLst/>
          </a:prstGeom>
          <a:noFill/>
          <a:ln>
            <a:noFill/>
          </a:ln>
        </p:spPr>
        <p:txBody>
          <a:bodyPr anchorCtr="0" anchor="t" bIns="0" lIns="0" spcFirstLastPara="1" rIns="0" wrap="square" tIns="0">
            <a:normAutofit lnSpcReduction="10000"/>
          </a:bodyPr>
          <a:lstStyle/>
          <a:p>
            <a:pPr indent="-317500" lvl="0" marL="457200" rtl="0" algn="l">
              <a:lnSpc>
                <a:spcPct val="100000"/>
              </a:lnSpc>
              <a:spcBef>
                <a:spcPts val="0"/>
              </a:spcBef>
              <a:spcAft>
                <a:spcPts val="0"/>
              </a:spcAft>
              <a:buSzPts val="1400"/>
              <a:buChar char="●"/>
            </a:pPr>
            <a:r>
              <a:rPr lang="en-US"/>
              <a:t>Unpredictable actions from the </a:t>
            </a:r>
            <a:r>
              <a:rPr lang="en-US"/>
              <a:t>autonomous</a:t>
            </a:r>
            <a:r>
              <a:rPr lang="en-US"/>
              <a:t> </a:t>
            </a:r>
            <a:r>
              <a:rPr lang="en-US"/>
              <a:t>vehicles</a:t>
            </a:r>
            <a:r>
              <a:rPr lang="en-US"/>
              <a:t> or traffic lights that may cause disasters.</a:t>
            </a:r>
            <a:endParaRPr/>
          </a:p>
          <a:p>
            <a:pPr indent="-317500" lvl="0" marL="457200" rtl="0" algn="l">
              <a:lnSpc>
                <a:spcPct val="100000"/>
              </a:lnSpc>
              <a:spcBef>
                <a:spcPts val="0"/>
              </a:spcBef>
              <a:spcAft>
                <a:spcPts val="0"/>
              </a:spcAft>
              <a:buSzPts val="1400"/>
              <a:buChar char="●"/>
            </a:pPr>
            <a:r>
              <a:rPr lang="en-US"/>
              <a:t>Increase the </a:t>
            </a:r>
            <a:r>
              <a:rPr lang="en-US"/>
              <a:t>overall</a:t>
            </a:r>
            <a:r>
              <a:rPr lang="en-US"/>
              <a:t> time travel for passengers by putting restrictions over speed.</a:t>
            </a:r>
            <a:endParaRPr/>
          </a:p>
          <a:p>
            <a:pPr indent="-317500" lvl="0" marL="457200" rtl="0" algn="l">
              <a:lnSpc>
                <a:spcPct val="100000"/>
              </a:lnSpc>
              <a:spcBef>
                <a:spcPts val="0"/>
              </a:spcBef>
              <a:spcAft>
                <a:spcPts val="0"/>
              </a:spcAft>
              <a:buSzPts val="1400"/>
              <a:buChar char="●"/>
            </a:pPr>
            <a:r>
              <a:rPr lang="en-US"/>
              <a:t>Car companies may threaten our product </a:t>
            </a:r>
            <a:r>
              <a:rPr lang="en-US"/>
              <a:t>because</a:t>
            </a:r>
            <a:r>
              <a:rPr lang="en-US"/>
              <a:t> we will decrease their production.</a:t>
            </a:r>
            <a:endParaRPr/>
          </a:p>
        </p:txBody>
      </p:sp>
      <p:sp>
        <p:nvSpPr>
          <p:cNvPr id="819" name="Google Shape;819;p46"/>
          <p:cNvSpPr txBox="1"/>
          <p:nvPr>
            <p:ph idx="12" type="sldNum"/>
          </p:nvPr>
        </p:nvSpPr>
        <p:spPr>
          <a:xfrm>
            <a:off x="778643" y="5879656"/>
            <a:ext cx="354600" cy="297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5</a:t>
            </a:r>
            <a:endParaRPr/>
          </a:p>
        </p:txBody>
      </p:sp>
      <p:sp>
        <p:nvSpPr>
          <p:cNvPr id="820" name="Google Shape;820;p46"/>
          <p:cNvSpPr txBox="1"/>
          <p:nvPr>
            <p:ph idx="11" type="ftr"/>
          </p:nvPr>
        </p:nvSpPr>
        <p:spPr>
          <a:xfrm>
            <a:off x="1169960" y="5878720"/>
            <a:ext cx="2915700" cy="298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ENV 527 – 1</a:t>
            </a:r>
            <a:r>
              <a:rPr baseline="30000" lang="en-US"/>
              <a:t>st</a:t>
            </a:r>
            <a:r>
              <a:rPr lang="en-US"/>
              <a:t> Presentation – Idea Introduction</a:t>
            </a:r>
            <a:endParaRPr/>
          </a:p>
        </p:txBody>
      </p:sp>
      <p:sp>
        <p:nvSpPr>
          <p:cNvPr id="821" name="Google Shape;821;p46"/>
          <p:cNvSpPr txBox="1"/>
          <p:nvPr>
            <p:ph idx="10" type="dt"/>
          </p:nvPr>
        </p:nvSpPr>
        <p:spPr>
          <a:xfrm>
            <a:off x="10016836" y="5878720"/>
            <a:ext cx="1337100" cy="29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a:t>06 April 2021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47"/>
          <p:cNvSpPr txBox="1"/>
          <p:nvPr>
            <p:ph type="title"/>
          </p:nvPr>
        </p:nvSpPr>
        <p:spPr>
          <a:xfrm>
            <a:off x="6400317" y="707529"/>
            <a:ext cx="4494000" cy="569100"/>
          </a:xfrm>
          <a:prstGeom prst="rect">
            <a:avLst/>
          </a:prstGeom>
        </p:spPr>
        <p:txBody>
          <a:bodyPr anchorCtr="0" anchor="b" bIns="0" lIns="0" spcFirstLastPara="1" rIns="0" wrap="square" tIns="0">
            <a:normAutofit fontScale="90000"/>
          </a:bodyPr>
          <a:lstStyle/>
          <a:p>
            <a:pPr indent="0" lvl="0" marL="0" rtl="0" algn="l">
              <a:spcBef>
                <a:spcPts val="0"/>
              </a:spcBef>
              <a:spcAft>
                <a:spcPts val="0"/>
              </a:spcAft>
              <a:buNone/>
            </a:pPr>
            <a:r>
              <a:rPr lang="en-US"/>
              <a:t>Refined SWOT Matrix</a:t>
            </a:r>
            <a:endParaRPr/>
          </a:p>
        </p:txBody>
      </p:sp>
      <p:graphicFrame>
        <p:nvGraphicFramePr>
          <p:cNvPr id="828" name="Google Shape;828;p47"/>
          <p:cNvGraphicFramePr/>
          <p:nvPr/>
        </p:nvGraphicFramePr>
        <p:xfrm>
          <a:off x="1019475" y="1437375"/>
          <a:ext cx="3000000" cy="3000000"/>
        </p:xfrm>
        <a:graphic>
          <a:graphicData uri="http://schemas.openxmlformats.org/drawingml/2006/table">
            <a:tbl>
              <a:tblPr>
                <a:noFill/>
                <a:tableStyleId>{BF4A71E1-A895-4B28-A5CB-A701727451A9}</a:tableStyleId>
              </a:tblPr>
              <a:tblGrid>
                <a:gridCol w="3429000"/>
                <a:gridCol w="3429000"/>
                <a:gridCol w="3429000"/>
              </a:tblGrid>
              <a:tr h="381000">
                <a:tc>
                  <a:txBody>
                    <a:bodyPr/>
                    <a:lstStyle/>
                    <a:p>
                      <a:pPr indent="0" lvl="0" marL="0" rtl="0" algn="ctr">
                        <a:spcBef>
                          <a:spcPts val="0"/>
                        </a:spcBef>
                        <a:spcAft>
                          <a:spcPts val="0"/>
                        </a:spcAft>
                        <a:buNone/>
                      </a:pPr>
                      <a:r>
                        <a:t/>
                      </a:r>
                      <a:endParaRPr sz="1500">
                        <a:solidFill>
                          <a:schemeClr val="dk2"/>
                        </a:solidFill>
                      </a:endParaRPr>
                    </a:p>
                  </a:txBody>
                  <a:tcPr marT="91425" marB="91425" marR="91425" marL="91425"/>
                </a:tc>
                <a:tc>
                  <a:txBody>
                    <a:bodyPr/>
                    <a:lstStyle/>
                    <a:p>
                      <a:pPr indent="0" lvl="0" marL="0" rtl="0" algn="ctr">
                        <a:spcBef>
                          <a:spcPts val="0"/>
                        </a:spcBef>
                        <a:spcAft>
                          <a:spcPts val="0"/>
                        </a:spcAft>
                        <a:buNone/>
                      </a:pPr>
                      <a:r>
                        <a:rPr lang="en-US" sz="1500">
                          <a:solidFill>
                            <a:schemeClr val="dk2"/>
                          </a:solidFill>
                        </a:rPr>
                        <a:t>Strengths:</a:t>
                      </a:r>
                      <a:endParaRPr sz="1500">
                        <a:solidFill>
                          <a:schemeClr val="dk2"/>
                        </a:solidFill>
                      </a:endParaRPr>
                    </a:p>
                  </a:txBody>
                  <a:tcPr marT="91425" marB="91425" marR="91425" marL="91425"/>
                </a:tc>
                <a:tc>
                  <a:txBody>
                    <a:bodyPr/>
                    <a:lstStyle/>
                    <a:p>
                      <a:pPr indent="0" lvl="0" marL="0" rtl="0" algn="ctr">
                        <a:spcBef>
                          <a:spcPts val="0"/>
                        </a:spcBef>
                        <a:spcAft>
                          <a:spcPts val="0"/>
                        </a:spcAft>
                        <a:buNone/>
                      </a:pPr>
                      <a:r>
                        <a:rPr lang="en-US" sz="1500">
                          <a:solidFill>
                            <a:schemeClr val="dk2"/>
                          </a:solidFill>
                        </a:rPr>
                        <a:t>Weaknesses:</a:t>
                      </a:r>
                      <a:endParaRPr sz="1500">
                        <a:solidFill>
                          <a:schemeClr val="dk2"/>
                        </a:solidFill>
                      </a:endParaRPr>
                    </a:p>
                  </a:txBody>
                  <a:tcPr marT="91425" marB="91425" marR="91425" marL="91425"/>
                </a:tc>
              </a:tr>
              <a:tr h="381000">
                <a:tc>
                  <a:txBody>
                    <a:bodyPr/>
                    <a:lstStyle/>
                    <a:p>
                      <a:pPr indent="0" lvl="0" marL="0" rtl="0" algn="ctr">
                        <a:spcBef>
                          <a:spcPts val="0"/>
                        </a:spcBef>
                        <a:spcAft>
                          <a:spcPts val="0"/>
                        </a:spcAft>
                        <a:buNone/>
                      </a:pPr>
                      <a:r>
                        <a:rPr lang="en-US" sz="1500">
                          <a:solidFill>
                            <a:schemeClr val="dk2"/>
                          </a:solidFill>
                        </a:rPr>
                        <a:t>Marketing Factors</a:t>
                      </a:r>
                      <a:endParaRPr sz="1500">
                        <a:solidFill>
                          <a:schemeClr val="dk2"/>
                        </a:solidFill>
                      </a:endParaRPr>
                    </a:p>
                  </a:txBody>
                  <a:tcPr marT="91425" marB="91425" marR="91425" marL="91425"/>
                </a:tc>
                <a:tc>
                  <a:txBody>
                    <a:bodyPr/>
                    <a:lstStyle/>
                    <a:p>
                      <a:pPr indent="0" lvl="0" marL="0" rtl="0" algn="ctr">
                        <a:spcBef>
                          <a:spcPts val="0"/>
                        </a:spcBef>
                        <a:spcAft>
                          <a:spcPts val="0"/>
                        </a:spcAft>
                        <a:buNone/>
                      </a:pPr>
                      <a:r>
                        <a:rPr lang="en-US" sz="1500">
                          <a:solidFill>
                            <a:schemeClr val="dk2"/>
                          </a:solidFill>
                        </a:rPr>
                        <a:t>Relative Market share</a:t>
                      </a:r>
                      <a:endParaRPr sz="1500">
                        <a:solidFill>
                          <a:schemeClr val="dk2"/>
                        </a:solidFill>
                      </a:endParaRPr>
                    </a:p>
                    <a:p>
                      <a:pPr indent="0" lvl="0" marL="0" rtl="0" algn="ctr">
                        <a:spcBef>
                          <a:spcPts val="0"/>
                        </a:spcBef>
                        <a:spcAft>
                          <a:spcPts val="0"/>
                        </a:spcAft>
                        <a:buNone/>
                      </a:pPr>
                      <a:r>
                        <a:rPr lang="en-US" sz="1500">
                          <a:solidFill>
                            <a:schemeClr val="dk2"/>
                          </a:solidFill>
                        </a:rPr>
                        <a:t>Competitive stance</a:t>
                      </a:r>
                      <a:endParaRPr sz="1500">
                        <a:solidFill>
                          <a:schemeClr val="dk2"/>
                        </a:solidFill>
                      </a:endParaRPr>
                    </a:p>
                    <a:p>
                      <a:pPr indent="0" lvl="0" marL="0" rtl="0" algn="ctr">
                        <a:spcBef>
                          <a:spcPts val="0"/>
                        </a:spcBef>
                        <a:spcAft>
                          <a:spcPts val="0"/>
                        </a:spcAft>
                        <a:buNone/>
                      </a:pPr>
                      <a:r>
                        <a:rPr lang="en-US" sz="1500">
                          <a:solidFill>
                            <a:schemeClr val="dk2"/>
                          </a:solidFill>
                        </a:rPr>
                        <a:t>Product quality</a:t>
                      </a:r>
                      <a:endParaRPr sz="1500">
                        <a:solidFill>
                          <a:schemeClr val="dk2"/>
                        </a:solidFill>
                      </a:endParaRPr>
                    </a:p>
                    <a:p>
                      <a:pPr indent="0" lvl="0" marL="0" rtl="0" algn="ctr">
                        <a:spcBef>
                          <a:spcPts val="0"/>
                        </a:spcBef>
                        <a:spcAft>
                          <a:spcPts val="0"/>
                        </a:spcAft>
                        <a:buNone/>
                      </a:pPr>
                      <a:r>
                        <a:rPr lang="en-US" sz="1500">
                          <a:solidFill>
                            <a:schemeClr val="dk2"/>
                          </a:solidFill>
                        </a:rPr>
                        <a:t>After sales service</a:t>
                      </a:r>
                      <a:endParaRPr sz="1500">
                        <a:solidFill>
                          <a:schemeClr val="dk2"/>
                        </a:solidFill>
                      </a:endParaRPr>
                    </a:p>
                  </a:txBody>
                  <a:tcPr marT="91425" marB="91425" marR="91425" marL="91425"/>
                </a:tc>
                <a:tc>
                  <a:txBody>
                    <a:bodyPr/>
                    <a:lstStyle/>
                    <a:p>
                      <a:pPr indent="0" lvl="0" marL="0" rtl="0" algn="ctr">
                        <a:spcBef>
                          <a:spcPts val="0"/>
                        </a:spcBef>
                        <a:spcAft>
                          <a:spcPts val="0"/>
                        </a:spcAft>
                        <a:buNone/>
                      </a:pPr>
                      <a:r>
                        <a:rPr lang="en-US" sz="1500">
                          <a:solidFill>
                            <a:schemeClr val="dk2"/>
                          </a:solidFill>
                        </a:rPr>
                        <a:t>Breadth product range</a:t>
                      </a:r>
                      <a:endParaRPr sz="1500">
                        <a:solidFill>
                          <a:schemeClr val="dk2"/>
                        </a:solidFill>
                      </a:endParaRPr>
                    </a:p>
                    <a:p>
                      <a:pPr indent="0" lvl="0" marL="0" rtl="0" algn="ctr">
                        <a:spcBef>
                          <a:spcPts val="0"/>
                        </a:spcBef>
                        <a:spcAft>
                          <a:spcPts val="0"/>
                        </a:spcAft>
                        <a:buNone/>
                      </a:pPr>
                      <a:r>
                        <a:rPr lang="en-US" sz="1500">
                          <a:solidFill>
                            <a:schemeClr val="dk2"/>
                          </a:solidFill>
                        </a:rPr>
                        <a:t>Previous performance</a:t>
                      </a:r>
                      <a:endParaRPr sz="1500">
                        <a:solidFill>
                          <a:schemeClr val="dk2"/>
                        </a:solidFill>
                      </a:endParaRPr>
                    </a:p>
                    <a:p>
                      <a:pPr indent="0" lvl="0" marL="0" rtl="0" algn="ctr">
                        <a:spcBef>
                          <a:spcPts val="0"/>
                        </a:spcBef>
                        <a:spcAft>
                          <a:spcPts val="0"/>
                        </a:spcAft>
                        <a:buNone/>
                      </a:pPr>
                      <a:r>
                        <a:rPr lang="en-US" sz="1500">
                          <a:solidFill>
                            <a:schemeClr val="dk2"/>
                          </a:solidFill>
                        </a:rPr>
                        <a:t>Advertising</a:t>
                      </a:r>
                      <a:endParaRPr sz="1500">
                        <a:solidFill>
                          <a:schemeClr val="dk2"/>
                        </a:solidFill>
                      </a:endParaRPr>
                    </a:p>
                    <a:p>
                      <a:pPr indent="0" lvl="0" marL="0" rtl="0" algn="ctr">
                        <a:spcBef>
                          <a:spcPts val="0"/>
                        </a:spcBef>
                        <a:spcAft>
                          <a:spcPts val="0"/>
                        </a:spcAft>
                        <a:buNone/>
                      </a:pPr>
                      <a:r>
                        <a:t/>
                      </a:r>
                      <a:endParaRPr sz="1500">
                        <a:solidFill>
                          <a:schemeClr val="dk2"/>
                        </a:solidFill>
                      </a:endParaRPr>
                    </a:p>
                  </a:txBody>
                  <a:tcPr marT="91425" marB="91425" marR="91425" marL="91425"/>
                </a:tc>
              </a:tr>
              <a:tr h="381000">
                <a:tc>
                  <a:txBody>
                    <a:bodyPr/>
                    <a:lstStyle/>
                    <a:p>
                      <a:pPr indent="0" lvl="0" marL="0" rtl="0" algn="ctr">
                        <a:spcBef>
                          <a:spcPts val="0"/>
                        </a:spcBef>
                        <a:spcAft>
                          <a:spcPts val="0"/>
                        </a:spcAft>
                        <a:buNone/>
                      </a:pPr>
                      <a:r>
                        <a:rPr lang="en-US" sz="1500">
                          <a:solidFill>
                            <a:schemeClr val="dk2"/>
                          </a:solidFill>
                        </a:rPr>
                        <a:t>Financial Factors</a:t>
                      </a:r>
                      <a:endParaRPr sz="1500">
                        <a:solidFill>
                          <a:schemeClr val="dk2"/>
                        </a:solidFill>
                      </a:endParaRPr>
                    </a:p>
                  </a:txBody>
                  <a:tcPr marT="91425" marB="91425" marR="91425" marL="91425"/>
                </a:tc>
                <a:tc>
                  <a:txBody>
                    <a:bodyPr/>
                    <a:lstStyle/>
                    <a:p>
                      <a:pPr indent="0" lvl="0" marL="0" rtl="0" algn="ctr">
                        <a:spcBef>
                          <a:spcPts val="0"/>
                        </a:spcBef>
                        <a:spcAft>
                          <a:spcPts val="0"/>
                        </a:spcAft>
                        <a:buNone/>
                      </a:pPr>
                      <a:r>
                        <a:rPr lang="en-US" sz="1500">
                          <a:solidFill>
                            <a:schemeClr val="dk2"/>
                          </a:solidFill>
                        </a:rPr>
                        <a:t>Profitability</a:t>
                      </a:r>
                      <a:endParaRPr sz="1500">
                        <a:solidFill>
                          <a:schemeClr val="dk2"/>
                        </a:solidFill>
                      </a:endParaRPr>
                    </a:p>
                  </a:txBody>
                  <a:tcPr marT="91425" marB="91425" marR="91425" marL="91425"/>
                </a:tc>
                <a:tc>
                  <a:txBody>
                    <a:bodyPr/>
                    <a:lstStyle/>
                    <a:p>
                      <a:pPr indent="0" lvl="0" marL="0" rtl="0" algn="ctr">
                        <a:spcBef>
                          <a:spcPts val="0"/>
                        </a:spcBef>
                        <a:spcAft>
                          <a:spcPts val="0"/>
                        </a:spcAft>
                        <a:buNone/>
                      </a:pPr>
                      <a:r>
                        <a:rPr lang="en-US" sz="1500">
                          <a:solidFill>
                            <a:schemeClr val="dk2"/>
                          </a:solidFill>
                        </a:rPr>
                        <a:t>Availability of capital</a:t>
                      </a:r>
                      <a:endParaRPr sz="1500">
                        <a:solidFill>
                          <a:schemeClr val="dk2"/>
                        </a:solidFill>
                      </a:endParaRPr>
                    </a:p>
                  </a:txBody>
                  <a:tcPr marT="91425" marB="91425" marR="91425" marL="91425"/>
                </a:tc>
              </a:tr>
              <a:tr h="381000">
                <a:tc>
                  <a:txBody>
                    <a:bodyPr/>
                    <a:lstStyle/>
                    <a:p>
                      <a:pPr indent="0" lvl="0" marL="0" rtl="0" algn="ctr">
                        <a:spcBef>
                          <a:spcPts val="0"/>
                        </a:spcBef>
                        <a:spcAft>
                          <a:spcPts val="0"/>
                        </a:spcAft>
                        <a:buNone/>
                      </a:pPr>
                      <a:r>
                        <a:rPr lang="en-US" sz="1500">
                          <a:solidFill>
                            <a:schemeClr val="dk2"/>
                          </a:solidFill>
                        </a:rPr>
                        <a:t>Operation Factors</a:t>
                      </a:r>
                      <a:endParaRPr sz="1500">
                        <a:solidFill>
                          <a:schemeClr val="dk2"/>
                        </a:solidFill>
                      </a:endParaRPr>
                    </a:p>
                  </a:txBody>
                  <a:tcPr marT="91425" marB="91425" marR="91425" marL="91425"/>
                </a:tc>
                <a:tc>
                  <a:txBody>
                    <a:bodyPr/>
                    <a:lstStyle/>
                    <a:p>
                      <a:pPr indent="0" lvl="0" marL="0" rtl="0" algn="ctr">
                        <a:spcBef>
                          <a:spcPts val="0"/>
                        </a:spcBef>
                        <a:spcAft>
                          <a:spcPts val="0"/>
                        </a:spcAft>
                        <a:buNone/>
                      </a:pPr>
                      <a:r>
                        <a:rPr lang="en-US" sz="1500">
                          <a:solidFill>
                            <a:schemeClr val="dk2"/>
                          </a:solidFill>
                        </a:rPr>
                        <a:t>Technical skills</a:t>
                      </a:r>
                      <a:endParaRPr sz="1500">
                        <a:solidFill>
                          <a:schemeClr val="dk2"/>
                        </a:solidFill>
                      </a:endParaRPr>
                    </a:p>
                    <a:p>
                      <a:pPr indent="0" lvl="0" marL="0" rtl="0" algn="ctr">
                        <a:spcBef>
                          <a:spcPts val="0"/>
                        </a:spcBef>
                        <a:spcAft>
                          <a:spcPts val="0"/>
                        </a:spcAft>
                        <a:buNone/>
                      </a:pPr>
                      <a:r>
                        <a:rPr lang="en-US" sz="1500">
                          <a:solidFill>
                            <a:schemeClr val="dk2"/>
                          </a:solidFill>
                        </a:rPr>
                        <a:t>Flexibility</a:t>
                      </a:r>
                      <a:endParaRPr sz="1500">
                        <a:solidFill>
                          <a:schemeClr val="dk2"/>
                        </a:solidFill>
                      </a:endParaRPr>
                    </a:p>
                  </a:txBody>
                  <a:tcPr marT="91425" marB="91425" marR="91425" marL="91425"/>
                </a:tc>
                <a:tc>
                  <a:txBody>
                    <a:bodyPr/>
                    <a:lstStyle/>
                    <a:p>
                      <a:pPr indent="0" lvl="0" marL="0" rtl="0" algn="ctr">
                        <a:spcBef>
                          <a:spcPts val="0"/>
                        </a:spcBef>
                        <a:spcAft>
                          <a:spcPts val="0"/>
                        </a:spcAft>
                        <a:buNone/>
                      </a:pPr>
                      <a:r>
                        <a:rPr lang="en-US" sz="1500">
                          <a:solidFill>
                            <a:schemeClr val="dk2"/>
                          </a:solidFill>
                        </a:rPr>
                        <a:t>Workforce</a:t>
                      </a:r>
                      <a:endParaRPr sz="1500">
                        <a:solidFill>
                          <a:schemeClr val="dk2"/>
                        </a:solidFill>
                      </a:endParaRPr>
                    </a:p>
                  </a:txBody>
                  <a:tcPr marT="91425" marB="91425" marR="91425" marL="91425"/>
                </a:tc>
              </a:tr>
              <a:tr h="381000">
                <a:tc>
                  <a:txBody>
                    <a:bodyPr/>
                    <a:lstStyle/>
                    <a:p>
                      <a:pPr indent="0" lvl="0" marL="0" rtl="0" algn="ctr">
                        <a:spcBef>
                          <a:spcPts val="0"/>
                        </a:spcBef>
                        <a:spcAft>
                          <a:spcPts val="0"/>
                        </a:spcAft>
                        <a:buNone/>
                      </a:pPr>
                      <a:r>
                        <a:rPr lang="en-US" sz="1500">
                          <a:solidFill>
                            <a:schemeClr val="dk2"/>
                          </a:solidFill>
                        </a:rPr>
                        <a:t>Organizational Factors</a:t>
                      </a:r>
                      <a:endParaRPr sz="1500">
                        <a:solidFill>
                          <a:schemeClr val="dk2"/>
                        </a:solidFill>
                      </a:endParaRPr>
                    </a:p>
                  </a:txBody>
                  <a:tcPr marT="91425" marB="91425" marR="91425" marL="91425"/>
                </a:tc>
                <a:tc>
                  <a:txBody>
                    <a:bodyPr/>
                    <a:lstStyle/>
                    <a:p>
                      <a:pPr indent="0" lvl="0" marL="0" rtl="0" algn="ctr">
                        <a:spcBef>
                          <a:spcPts val="0"/>
                        </a:spcBef>
                        <a:spcAft>
                          <a:spcPts val="0"/>
                        </a:spcAft>
                        <a:buNone/>
                      </a:pPr>
                      <a:r>
                        <a:rPr lang="en-US" sz="1500">
                          <a:solidFill>
                            <a:schemeClr val="dk2"/>
                          </a:solidFill>
                        </a:rPr>
                        <a:t>Adaptability</a:t>
                      </a:r>
                      <a:endParaRPr sz="1500">
                        <a:solidFill>
                          <a:schemeClr val="dk2"/>
                        </a:solidFill>
                      </a:endParaRPr>
                    </a:p>
                    <a:p>
                      <a:pPr indent="0" lvl="0" marL="0" rtl="0" algn="ctr">
                        <a:spcBef>
                          <a:spcPts val="0"/>
                        </a:spcBef>
                        <a:spcAft>
                          <a:spcPts val="0"/>
                        </a:spcAft>
                        <a:buNone/>
                      </a:pPr>
                      <a:r>
                        <a:rPr lang="en-US" sz="1500">
                          <a:solidFill>
                            <a:schemeClr val="dk2"/>
                          </a:solidFill>
                        </a:rPr>
                        <a:t>Managgerial capabilities</a:t>
                      </a:r>
                      <a:endParaRPr sz="1500">
                        <a:solidFill>
                          <a:schemeClr val="dk2"/>
                        </a:solidFill>
                      </a:endParaRPr>
                    </a:p>
                  </a:txBody>
                  <a:tcPr marT="91425" marB="91425" marR="91425" marL="91425"/>
                </a:tc>
                <a:tc>
                  <a:txBody>
                    <a:bodyPr/>
                    <a:lstStyle/>
                    <a:p>
                      <a:pPr indent="0" lvl="0" marL="0" rtl="0" algn="ctr">
                        <a:spcBef>
                          <a:spcPts val="0"/>
                        </a:spcBef>
                        <a:spcAft>
                          <a:spcPts val="0"/>
                        </a:spcAft>
                        <a:buNone/>
                      </a:pPr>
                      <a:r>
                        <a:rPr lang="en-US" sz="1500">
                          <a:solidFill>
                            <a:schemeClr val="dk2"/>
                          </a:solidFill>
                        </a:rPr>
                        <a:t>Culture</a:t>
                      </a:r>
                      <a:endParaRPr sz="1500">
                        <a:solidFill>
                          <a:schemeClr val="dk2"/>
                        </a:solidFill>
                      </a:endParaRPr>
                    </a:p>
                  </a:txBody>
                  <a:tcPr marT="91425" marB="91425" marR="91425" marL="91425"/>
                </a:tc>
              </a:tr>
              <a:tr h="381000">
                <a:tc>
                  <a:txBody>
                    <a:bodyPr/>
                    <a:lstStyle/>
                    <a:p>
                      <a:pPr indent="0" lvl="0" marL="0" rtl="0" algn="ctr">
                        <a:spcBef>
                          <a:spcPts val="0"/>
                        </a:spcBef>
                        <a:spcAft>
                          <a:spcPts val="0"/>
                        </a:spcAft>
                        <a:buNone/>
                      </a:pPr>
                      <a:r>
                        <a:t/>
                      </a:r>
                      <a:endParaRPr sz="1500">
                        <a:solidFill>
                          <a:schemeClr val="dk2"/>
                        </a:solidFill>
                      </a:endParaRPr>
                    </a:p>
                  </a:txBody>
                  <a:tcPr marT="91425" marB="91425" marR="91425" marL="91425"/>
                </a:tc>
                <a:tc>
                  <a:txBody>
                    <a:bodyPr/>
                    <a:lstStyle/>
                    <a:p>
                      <a:pPr indent="0" lvl="0" marL="0" rtl="0" algn="ctr">
                        <a:spcBef>
                          <a:spcPts val="0"/>
                        </a:spcBef>
                        <a:spcAft>
                          <a:spcPts val="0"/>
                        </a:spcAft>
                        <a:buNone/>
                      </a:pPr>
                      <a:r>
                        <a:rPr lang="en-US" sz="1500">
                          <a:solidFill>
                            <a:schemeClr val="dk2"/>
                          </a:solidFill>
                        </a:rPr>
                        <a:t>Opportunities:</a:t>
                      </a:r>
                      <a:endParaRPr sz="1500">
                        <a:solidFill>
                          <a:schemeClr val="dk2"/>
                        </a:solidFill>
                      </a:endParaRPr>
                    </a:p>
                  </a:txBody>
                  <a:tcPr marT="91425" marB="91425" marR="91425" marL="91425"/>
                </a:tc>
                <a:tc>
                  <a:txBody>
                    <a:bodyPr/>
                    <a:lstStyle/>
                    <a:p>
                      <a:pPr indent="0" lvl="0" marL="0" rtl="0" algn="ctr">
                        <a:spcBef>
                          <a:spcPts val="0"/>
                        </a:spcBef>
                        <a:spcAft>
                          <a:spcPts val="0"/>
                        </a:spcAft>
                        <a:buNone/>
                      </a:pPr>
                      <a:r>
                        <a:rPr lang="en-US" sz="1500">
                          <a:solidFill>
                            <a:schemeClr val="dk2"/>
                          </a:solidFill>
                        </a:rPr>
                        <a:t>Threats:</a:t>
                      </a:r>
                      <a:endParaRPr sz="1500">
                        <a:solidFill>
                          <a:schemeClr val="dk2"/>
                        </a:solidFill>
                      </a:endParaRPr>
                    </a:p>
                  </a:txBody>
                  <a:tcPr marT="91425" marB="91425" marR="91425" marL="91425"/>
                </a:tc>
              </a:tr>
              <a:tr h="381000">
                <a:tc>
                  <a:txBody>
                    <a:bodyPr/>
                    <a:lstStyle/>
                    <a:p>
                      <a:pPr indent="0" lvl="0" marL="0" rtl="0" algn="ctr">
                        <a:spcBef>
                          <a:spcPts val="0"/>
                        </a:spcBef>
                        <a:spcAft>
                          <a:spcPts val="0"/>
                        </a:spcAft>
                        <a:buNone/>
                      </a:pPr>
                      <a:r>
                        <a:rPr lang="en-US" sz="1500">
                          <a:solidFill>
                            <a:schemeClr val="dk2"/>
                          </a:solidFill>
                        </a:rPr>
                        <a:t>Micro Environment Forces</a:t>
                      </a:r>
                      <a:endParaRPr sz="1500">
                        <a:solidFill>
                          <a:schemeClr val="dk2"/>
                        </a:solidFill>
                      </a:endParaRPr>
                    </a:p>
                  </a:txBody>
                  <a:tcPr marT="91425" marB="91425" marR="91425" marL="91425"/>
                </a:tc>
                <a:tc>
                  <a:txBody>
                    <a:bodyPr/>
                    <a:lstStyle/>
                    <a:p>
                      <a:pPr indent="-323850" lvl="0" marL="457200" rtl="0" algn="ctr">
                        <a:spcBef>
                          <a:spcPts val="0"/>
                        </a:spcBef>
                        <a:spcAft>
                          <a:spcPts val="0"/>
                        </a:spcAft>
                        <a:buClr>
                          <a:schemeClr val="dk2"/>
                        </a:buClr>
                        <a:buSzPts val="1500"/>
                        <a:buChar char="●"/>
                      </a:pPr>
                      <a:r>
                        <a:rPr lang="en-US" sz="1500">
                          <a:solidFill>
                            <a:schemeClr val="dk2"/>
                          </a:solidFill>
                        </a:rPr>
                        <a:t>Large Population</a:t>
                      </a:r>
                      <a:endParaRPr sz="1500">
                        <a:solidFill>
                          <a:schemeClr val="dk2"/>
                        </a:solidFill>
                      </a:endParaRPr>
                    </a:p>
                    <a:p>
                      <a:pPr indent="-323850" lvl="0" marL="457200" rtl="0" algn="ctr">
                        <a:spcBef>
                          <a:spcPts val="0"/>
                        </a:spcBef>
                        <a:spcAft>
                          <a:spcPts val="0"/>
                        </a:spcAft>
                        <a:buClr>
                          <a:schemeClr val="dk2"/>
                        </a:buClr>
                        <a:buSzPts val="1500"/>
                        <a:buChar char="●"/>
                      </a:pPr>
                      <a:r>
                        <a:rPr lang="en-US" sz="1500">
                          <a:solidFill>
                            <a:schemeClr val="dk2"/>
                          </a:solidFill>
                        </a:rPr>
                        <a:t>Robust economy</a:t>
                      </a:r>
                      <a:endParaRPr sz="1500">
                        <a:solidFill>
                          <a:schemeClr val="dk2"/>
                        </a:solidFill>
                      </a:endParaRPr>
                    </a:p>
                    <a:p>
                      <a:pPr indent="-323850" lvl="0" marL="457200" rtl="0" algn="ctr">
                        <a:spcBef>
                          <a:spcPts val="0"/>
                        </a:spcBef>
                        <a:spcAft>
                          <a:spcPts val="0"/>
                        </a:spcAft>
                        <a:buClr>
                          <a:schemeClr val="dk2"/>
                        </a:buClr>
                        <a:buSzPts val="1500"/>
                        <a:buChar char="●"/>
                      </a:pPr>
                      <a:r>
                        <a:rPr lang="en-US" sz="1500">
                          <a:solidFill>
                            <a:schemeClr val="dk2"/>
                          </a:solidFill>
                        </a:rPr>
                        <a:t>Attractive for </a:t>
                      </a:r>
                      <a:r>
                        <a:rPr lang="en-US" sz="1500">
                          <a:solidFill>
                            <a:schemeClr val="dk2"/>
                          </a:solidFill>
                        </a:rPr>
                        <a:t>investment</a:t>
                      </a:r>
                      <a:endParaRPr sz="1500">
                        <a:solidFill>
                          <a:schemeClr val="dk2"/>
                        </a:solidFill>
                      </a:endParaRPr>
                    </a:p>
                    <a:p>
                      <a:pPr indent="-323850" lvl="0" marL="457200" rtl="0" algn="ctr">
                        <a:spcBef>
                          <a:spcPts val="0"/>
                        </a:spcBef>
                        <a:spcAft>
                          <a:spcPts val="0"/>
                        </a:spcAft>
                        <a:buClr>
                          <a:schemeClr val="dk2"/>
                        </a:buClr>
                        <a:buSzPts val="1500"/>
                        <a:buChar char="●"/>
                      </a:pPr>
                      <a:r>
                        <a:rPr lang="en-US" sz="1500">
                          <a:solidFill>
                            <a:schemeClr val="dk2"/>
                          </a:solidFill>
                        </a:rPr>
                        <a:t>strategic location as an economic hub (great economic potential)</a:t>
                      </a:r>
                      <a:r>
                        <a:rPr lang="en-US" sz="1500">
                          <a:solidFill>
                            <a:schemeClr val="dk2"/>
                          </a:solidFill>
                        </a:rPr>
                        <a:t> </a:t>
                      </a:r>
                      <a:endParaRPr sz="1500">
                        <a:solidFill>
                          <a:schemeClr val="dk2"/>
                        </a:solidFill>
                      </a:endParaRPr>
                    </a:p>
                  </a:txBody>
                  <a:tcPr marT="91425" marB="91425" marR="91425" marL="91425"/>
                </a:tc>
                <a:tc>
                  <a:txBody>
                    <a:bodyPr/>
                    <a:lstStyle/>
                    <a:p>
                      <a:pPr indent="-323850" lvl="0" marL="457200" rtl="0" algn="ctr">
                        <a:spcBef>
                          <a:spcPts val="0"/>
                        </a:spcBef>
                        <a:spcAft>
                          <a:spcPts val="0"/>
                        </a:spcAft>
                        <a:buClr>
                          <a:schemeClr val="dk2"/>
                        </a:buClr>
                        <a:buSzPts val="1500"/>
                        <a:buChar char="●"/>
                      </a:pPr>
                      <a:r>
                        <a:rPr lang="en-US" sz="1500">
                          <a:solidFill>
                            <a:schemeClr val="dk2"/>
                          </a:solidFill>
                        </a:rPr>
                        <a:t>Insufficient (transport) </a:t>
                      </a:r>
                      <a:r>
                        <a:rPr lang="en-US" sz="1500">
                          <a:solidFill>
                            <a:schemeClr val="dk2"/>
                          </a:solidFill>
                        </a:rPr>
                        <a:t>infrastructure</a:t>
                      </a:r>
                      <a:endParaRPr sz="1500">
                        <a:solidFill>
                          <a:schemeClr val="dk2"/>
                        </a:solidFill>
                      </a:endParaRPr>
                    </a:p>
                    <a:p>
                      <a:pPr indent="-323850" lvl="0" marL="457200" rtl="0" algn="ctr">
                        <a:spcBef>
                          <a:spcPts val="0"/>
                        </a:spcBef>
                        <a:spcAft>
                          <a:spcPts val="0"/>
                        </a:spcAft>
                        <a:buClr>
                          <a:schemeClr val="dk2"/>
                        </a:buClr>
                        <a:buSzPts val="1500"/>
                        <a:buChar char="●"/>
                      </a:pPr>
                      <a:r>
                        <a:rPr lang="en-US" sz="1500">
                          <a:solidFill>
                            <a:schemeClr val="dk2"/>
                          </a:solidFill>
                        </a:rPr>
                        <a:t>Weak technology and </a:t>
                      </a:r>
                      <a:r>
                        <a:rPr lang="en-US" sz="1500">
                          <a:solidFill>
                            <a:schemeClr val="dk2"/>
                          </a:solidFill>
                        </a:rPr>
                        <a:t>innovation</a:t>
                      </a:r>
                      <a:endParaRPr sz="1500">
                        <a:solidFill>
                          <a:schemeClr val="dk2"/>
                        </a:solidFill>
                      </a:endParaRPr>
                    </a:p>
                    <a:p>
                      <a:pPr indent="-323850" lvl="0" marL="457200" rtl="0" algn="ctr">
                        <a:spcBef>
                          <a:spcPts val="0"/>
                        </a:spcBef>
                        <a:spcAft>
                          <a:spcPts val="0"/>
                        </a:spcAft>
                        <a:buClr>
                          <a:schemeClr val="dk2"/>
                        </a:buClr>
                        <a:buSzPts val="1500"/>
                        <a:buChar char="●"/>
                      </a:pPr>
                      <a:r>
                        <a:rPr lang="en-US" sz="1500">
                          <a:solidFill>
                            <a:schemeClr val="dk2"/>
                          </a:solidFill>
                        </a:rPr>
                        <a:t>Risk of climate change</a:t>
                      </a:r>
                      <a:endParaRPr sz="1500">
                        <a:solidFill>
                          <a:schemeClr val="dk2"/>
                        </a:solidFill>
                      </a:endParaRPr>
                    </a:p>
                    <a:p>
                      <a:pPr indent="-323850" lvl="0" marL="457200" rtl="0" algn="ctr">
                        <a:spcBef>
                          <a:spcPts val="0"/>
                        </a:spcBef>
                        <a:spcAft>
                          <a:spcPts val="0"/>
                        </a:spcAft>
                        <a:buClr>
                          <a:schemeClr val="dk2"/>
                        </a:buClr>
                        <a:buSzPts val="1500"/>
                        <a:buChar char="●"/>
                      </a:pPr>
                      <a:r>
                        <a:rPr lang="en-US" sz="1500">
                          <a:solidFill>
                            <a:schemeClr val="dk2"/>
                          </a:solidFill>
                        </a:rPr>
                        <a:t>Unpredictable weather conditions</a:t>
                      </a:r>
                      <a:endParaRPr sz="1500">
                        <a:solidFill>
                          <a:schemeClr val="dk2"/>
                        </a:solidFill>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48"/>
          <p:cNvSpPr txBox="1"/>
          <p:nvPr>
            <p:ph type="title"/>
          </p:nvPr>
        </p:nvSpPr>
        <p:spPr>
          <a:xfrm>
            <a:off x="6400317" y="707529"/>
            <a:ext cx="4494000" cy="5691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en-US"/>
              <a:t>Business Plan</a:t>
            </a:r>
            <a:endParaRPr/>
          </a:p>
        </p:txBody>
      </p:sp>
      <p:graphicFrame>
        <p:nvGraphicFramePr>
          <p:cNvPr id="835" name="Google Shape;835;p48"/>
          <p:cNvGraphicFramePr/>
          <p:nvPr/>
        </p:nvGraphicFramePr>
        <p:xfrm>
          <a:off x="952500" y="1638300"/>
          <a:ext cx="3000000" cy="3000000"/>
        </p:xfrm>
        <a:graphic>
          <a:graphicData uri="http://schemas.openxmlformats.org/drawingml/2006/table">
            <a:tbl>
              <a:tblPr>
                <a:noFill/>
                <a:tableStyleId>{BF4A71E1-A895-4B28-A5CB-A701727451A9}</a:tableStyleId>
              </a:tblPr>
              <a:tblGrid>
                <a:gridCol w="3429000"/>
                <a:gridCol w="3429000"/>
                <a:gridCol w="3429000"/>
              </a:tblGrid>
              <a:tr h="381000">
                <a:tc>
                  <a:txBody>
                    <a:bodyPr/>
                    <a:lstStyle/>
                    <a:p>
                      <a:pPr indent="0" lvl="0" marL="0" rtl="0" algn="ctr">
                        <a:spcBef>
                          <a:spcPts val="0"/>
                        </a:spcBef>
                        <a:spcAft>
                          <a:spcPts val="0"/>
                        </a:spcAft>
                        <a:buNone/>
                      </a:pPr>
                      <a:r>
                        <a:t/>
                      </a:r>
                      <a:endParaRPr sz="1500">
                        <a:solidFill>
                          <a:schemeClr val="dk2"/>
                        </a:solidFill>
                      </a:endParaRPr>
                    </a:p>
                  </a:txBody>
                  <a:tcPr marT="91425" marB="91425" marR="91425" marL="91425"/>
                </a:tc>
                <a:tc>
                  <a:txBody>
                    <a:bodyPr/>
                    <a:lstStyle/>
                    <a:p>
                      <a:pPr indent="0" lvl="0" marL="0" rtl="0" algn="ctr">
                        <a:spcBef>
                          <a:spcPts val="0"/>
                        </a:spcBef>
                        <a:spcAft>
                          <a:spcPts val="0"/>
                        </a:spcAft>
                        <a:buNone/>
                      </a:pPr>
                      <a:r>
                        <a:rPr lang="en-US" sz="1500">
                          <a:solidFill>
                            <a:schemeClr val="dk2"/>
                          </a:solidFill>
                        </a:rPr>
                        <a:t>Strengths:</a:t>
                      </a:r>
                      <a:endParaRPr sz="1500">
                        <a:solidFill>
                          <a:schemeClr val="dk2"/>
                        </a:solidFill>
                      </a:endParaRPr>
                    </a:p>
                  </a:txBody>
                  <a:tcPr marT="91425" marB="91425" marR="91425" marL="91425"/>
                </a:tc>
                <a:tc>
                  <a:txBody>
                    <a:bodyPr/>
                    <a:lstStyle/>
                    <a:p>
                      <a:pPr indent="0" lvl="0" marL="0" rtl="0" algn="ctr">
                        <a:spcBef>
                          <a:spcPts val="0"/>
                        </a:spcBef>
                        <a:spcAft>
                          <a:spcPts val="0"/>
                        </a:spcAft>
                        <a:buNone/>
                      </a:pPr>
                      <a:r>
                        <a:rPr lang="en-US" sz="1500">
                          <a:solidFill>
                            <a:schemeClr val="dk2"/>
                          </a:solidFill>
                        </a:rPr>
                        <a:t>Weaknesses:</a:t>
                      </a:r>
                      <a:endParaRPr sz="1500">
                        <a:solidFill>
                          <a:schemeClr val="dk2"/>
                        </a:solidFill>
                      </a:endParaRPr>
                    </a:p>
                  </a:txBody>
                  <a:tcPr marT="91425" marB="91425" marR="91425" marL="91425"/>
                </a:tc>
              </a:tr>
              <a:tr h="381000">
                <a:tc>
                  <a:txBody>
                    <a:bodyPr/>
                    <a:lstStyle/>
                    <a:p>
                      <a:pPr indent="0" lvl="0" marL="0" rtl="0" algn="ctr">
                        <a:spcBef>
                          <a:spcPts val="0"/>
                        </a:spcBef>
                        <a:spcAft>
                          <a:spcPts val="0"/>
                        </a:spcAft>
                        <a:buNone/>
                      </a:pPr>
                      <a:r>
                        <a:rPr lang="en-US" sz="1500">
                          <a:solidFill>
                            <a:schemeClr val="dk2"/>
                          </a:solidFill>
                        </a:rPr>
                        <a:t>Opportunities:</a:t>
                      </a:r>
                      <a:endParaRPr sz="1500">
                        <a:solidFill>
                          <a:schemeClr val="dk2"/>
                        </a:solidFill>
                      </a:endParaRPr>
                    </a:p>
                  </a:txBody>
                  <a:tcPr marT="91425" marB="91425" marR="91425" marL="91425"/>
                </a:tc>
                <a:tc>
                  <a:txBody>
                    <a:bodyPr/>
                    <a:lstStyle/>
                    <a:p>
                      <a:pPr indent="0" lvl="0" marL="0" rtl="0" algn="ctr">
                        <a:spcBef>
                          <a:spcPts val="0"/>
                        </a:spcBef>
                        <a:spcAft>
                          <a:spcPts val="0"/>
                        </a:spcAft>
                        <a:buNone/>
                      </a:pPr>
                      <a:r>
                        <a:rPr lang="en-US" sz="1500">
                          <a:solidFill>
                            <a:schemeClr val="dk2"/>
                          </a:solidFill>
                        </a:rPr>
                        <a:t>SO Strategies</a:t>
                      </a:r>
                      <a:endParaRPr sz="1500">
                        <a:solidFill>
                          <a:schemeClr val="dk2"/>
                        </a:solidFill>
                      </a:endParaRPr>
                    </a:p>
                    <a:p>
                      <a:pPr indent="-323850" lvl="0" marL="457200" rtl="0" algn="ctr">
                        <a:spcBef>
                          <a:spcPts val="0"/>
                        </a:spcBef>
                        <a:spcAft>
                          <a:spcPts val="0"/>
                        </a:spcAft>
                        <a:buClr>
                          <a:schemeClr val="dk2"/>
                        </a:buClr>
                        <a:buSzPts val="1500"/>
                        <a:buChar char="●"/>
                      </a:pPr>
                      <a:r>
                        <a:rPr lang="en-US" sz="1500">
                          <a:solidFill>
                            <a:schemeClr val="dk2"/>
                          </a:solidFill>
                        </a:rPr>
                        <a:t>Utilizing rising economy and large populus to enforce traffic regulations</a:t>
                      </a:r>
                      <a:endParaRPr sz="1500">
                        <a:solidFill>
                          <a:schemeClr val="dk2"/>
                        </a:solidFill>
                      </a:endParaRPr>
                    </a:p>
                    <a:p>
                      <a:pPr indent="-323850" lvl="0" marL="457200" rtl="0" algn="ctr">
                        <a:spcBef>
                          <a:spcPts val="0"/>
                        </a:spcBef>
                        <a:spcAft>
                          <a:spcPts val="0"/>
                        </a:spcAft>
                        <a:buClr>
                          <a:schemeClr val="dk2"/>
                        </a:buClr>
                        <a:buSzPts val="1500"/>
                        <a:buChar char="●"/>
                      </a:pPr>
                      <a:r>
                        <a:rPr lang="en-US" sz="1500">
                          <a:solidFill>
                            <a:schemeClr val="dk2"/>
                          </a:solidFill>
                        </a:rPr>
                        <a:t>Implement long distance routes such as highways with less exits</a:t>
                      </a:r>
                      <a:endParaRPr sz="1500">
                        <a:solidFill>
                          <a:schemeClr val="dk2"/>
                        </a:solidFill>
                      </a:endParaRPr>
                    </a:p>
                    <a:p>
                      <a:pPr indent="-323850" lvl="0" marL="457200" rtl="0" algn="ctr">
                        <a:spcBef>
                          <a:spcPts val="0"/>
                        </a:spcBef>
                        <a:spcAft>
                          <a:spcPts val="0"/>
                        </a:spcAft>
                        <a:buClr>
                          <a:schemeClr val="dk2"/>
                        </a:buClr>
                        <a:buSzPts val="1500"/>
                        <a:buChar char="●"/>
                      </a:pPr>
                      <a:r>
                        <a:rPr lang="en-US" sz="1500">
                          <a:solidFill>
                            <a:schemeClr val="dk2"/>
                          </a:solidFill>
                        </a:rPr>
                        <a:t>Apply services along routes as a </a:t>
                      </a:r>
                      <a:r>
                        <a:rPr lang="en-US" sz="1500">
                          <a:solidFill>
                            <a:schemeClr val="dk2"/>
                          </a:solidFill>
                        </a:rPr>
                        <a:t>secondary income source </a:t>
                      </a:r>
                      <a:endParaRPr sz="1500">
                        <a:solidFill>
                          <a:schemeClr val="dk2"/>
                        </a:solidFill>
                      </a:endParaRPr>
                    </a:p>
                  </a:txBody>
                  <a:tcPr marT="91425" marB="91425" marR="91425" marL="91425"/>
                </a:tc>
                <a:tc>
                  <a:txBody>
                    <a:bodyPr/>
                    <a:lstStyle/>
                    <a:p>
                      <a:pPr indent="0" lvl="0" marL="0" rtl="0" algn="ctr">
                        <a:spcBef>
                          <a:spcPts val="0"/>
                        </a:spcBef>
                        <a:spcAft>
                          <a:spcPts val="0"/>
                        </a:spcAft>
                        <a:buNone/>
                      </a:pPr>
                      <a:r>
                        <a:rPr lang="en-US" sz="1500">
                          <a:solidFill>
                            <a:schemeClr val="dk2"/>
                          </a:solidFill>
                        </a:rPr>
                        <a:t>WO Strategies	</a:t>
                      </a:r>
                      <a:endParaRPr sz="1500">
                        <a:solidFill>
                          <a:schemeClr val="dk2"/>
                        </a:solidFill>
                      </a:endParaRPr>
                    </a:p>
                    <a:p>
                      <a:pPr indent="-323850" lvl="0" marL="457200" rtl="0" algn="ctr">
                        <a:spcBef>
                          <a:spcPts val="0"/>
                        </a:spcBef>
                        <a:spcAft>
                          <a:spcPts val="0"/>
                        </a:spcAft>
                        <a:buClr>
                          <a:schemeClr val="dk2"/>
                        </a:buClr>
                        <a:buSzPts val="1500"/>
                        <a:buChar char="●"/>
                      </a:pPr>
                      <a:r>
                        <a:rPr lang="en-US" sz="1500">
                          <a:solidFill>
                            <a:schemeClr val="dk2"/>
                          </a:solidFill>
                        </a:rPr>
                        <a:t>Enforce strict laws and regulations for transportation routes</a:t>
                      </a:r>
                      <a:endParaRPr sz="1500">
                        <a:solidFill>
                          <a:schemeClr val="dk2"/>
                        </a:solidFill>
                      </a:endParaRPr>
                    </a:p>
                    <a:p>
                      <a:pPr indent="-323850" lvl="0" marL="457200" rtl="0" algn="ctr">
                        <a:spcBef>
                          <a:spcPts val="0"/>
                        </a:spcBef>
                        <a:spcAft>
                          <a:spcPts val="0"/>
                        </a:spcAft>
                        <a:buClr>
                          <a:schemeClr val="dk2"/>
                        </a:buClr>
                        <a:buSzPts val="1500"/>
                        <a:buChar char="●"/>
                      </a:pPr>
                      <a:r>
                        <a:rPr lang="en-US" sz="1500">
                          <a:solidFill>
                            <a:schemeClr val="dk2"/>
                          </a:solidFill>
                        </a:rPr>
                        <a:t>Employ official NMT routes and raise awareness</a:t>
                      </a:r>
                      <a:endParaRPr sz="1500">
                        <a:solidFill>
                          <a:schemeClr val="dk2"/>
                        </a:solidFill>
                      </a:endParaRPr>
                    </a:p>
                    <a:p>
                      <a:pPr indent="-323850" lvl="0" marL="457200" rtl="0" algn="ctr">
                        <a:spcBef>
                          <a:spcPts val="0"/>
                        </a:spcBef>
                        <a:spcAft>
                          <a:spcPts val="0"/>
                        </a:spcAft>
                        <a:buClr>
                          <a:schemeClr val="dk2"/>
                        </a:buClr>
                        <a:buSzPts val="1500"/>
                        <a:buChar char="●"/>
                      </a:pPr>
                      <a:r>
                        <a:rPr lang="en-US" sz="1500">
                          <a:solidFill>
                            <a:schemeClr val="dk2"/>
                          </a:solidFill>
                        </a:rPr>
                        <a:t>Implement subway/train routes to regulate dense population</a:t>
                      </a:r>
                      <a:endParaRPr sz="1500">
                        <a:solidFill>
                          <a:schemeClr val="dk2"/>
                        </a:solidFill>
                      </a:endParaRPr>
                    </a:p>
                  </a:txBody>
                  <a:tcPr marT="91425" marB="91425" marR="91425" marL="91425"/>
                </a:tc>
              </a:tr>
              <a:tr h="381000">
                <a:tc>
                  <a:txBody>
                    <a:bodyPr/>
                    <a:lstStyle/>
                    <a:p>
                      <a:pPr indent="0" lvl="0" marL="0" rtl="0" algn="ctr">
                        <a:spcBef>
                          <a:spcPts val="0"/>
                        </a:spcBef>
                        <a:spcAft>
                          <a:spcPts val="0"/>
                        </a:spcAft>
                        <a:buNone/>
                      </a:pPr>
                      <a:r>
                        <a:rPr lang="en-US" sz="1500">
                          <a:solidFill>
                            <a:schemeClr val="dk2"/>
                          </a:solidFill>
                        </a:rPr>
                        <a:t>Threats:</a:t>
                      </a:r>
                      <a:endParaRPr sz="1500">
                        <a:solidFill>
                          <a:schemeClr val="dk2"/>
                        </a:solidFill>
                      </a:endParaRPr>
                    </a:p>
                  </a:txBody>
                  <a:tcPr marT="91425" marB="91425" marR="91425" marL="91425"/>
                </a:tc>
                <a:tc>
                  <a:txBody>
                    <a:bodyPr/>
                    <a:lstStyle/>
                    <a:p>
                      <a:pPr indent="0" lvl="0" marL="0" rtl="0" algn="ctr">
                        <a:spcBef>
                          <a:spcPts val="0"/>
                        </a:spcBef>
                        <a:spcAft>
                          <a:spcPts val="0"/>
                        </a:spcAft>
                        <a:buNone/>
                      </a:pPr>
                      <a:r>
                        <a:rPr lang="en-US" sz="1500">
                          <a:solidFill>
                            <a:schemeClr val="dk2"/>
                          </a:solidFill>
                        </a:rPr>
                        <a:t>ST Strategies</a:t>
                      </a:r>
                      <a:endParaRPr sz="1500">
                        <a:solidFill>
                          <a:schemeClr val="dk2"/>
                        </a:solidFill>
                      </a:endParaRPr>
                    </a:p>
                    <a:p>
                      <a:pPr indent="-323850" lvl="0" marL="457200" rtl="0" algn="ctr">
                        <a:spcBef>
                          <a:spcPts val="0"/>
                        </a:spcBef>
                        <a:spcAft>
                          <a:spcPts val="0"/>
                        </a:spcAft>
                        <a:buClr>
                          <a:schemeClr val="dk2"/>
                        </a:buClr>
                        <a:buSzPts val="1500"/>
                        <a:buChar char="●"/>
                      </a:pPr>
                      <a:r>
                        <a:rPr lang="en-US" sz="1500">
                          <a:solidFill>
                            <a:schemeClr val="dk2"/>
                          </a:solidFill>
                        </a:rPr>
                        <a:t>Invest in transportation technologies</a:t>
                      </a:r>
                      <a:endParaRPr sz="1500">
                        <a:solidFill>
                          <a:schemeClr val="dk2"/>
                        </a:solidFill>
                      </a:endParaRPr>
                    </a:p>
                    <a:p>
                      <a:pPr indent="-323850" lvl="0" marL="457200" rtl="0" algn="ctr">
                        <a:spcBef>
                          <a:spcPts val="0"/>
                        </a:spcBef>
                        <a:spcAft>
                          <a:spcPts val="0"/>
                        </a:spcAft>
                        <a:buClr>
                          <a:schemeClr val="dk2"/>
                        </a:buClr>
                        <a:buSzPts val="1500"/>
                        <a:buChar char="●"/>
                      </a:pPr>
                      <a:r>
                        <a:rPr lang="en-US" sz="1500">
                          <a:solidFill>
                            <a:schemeClr val="dk2"/>
                          </a:solidFill>
                        </a:rPr>
                        <a:t>Promote events to increase awareness of public safety and transport regulations</a:t>
                      </a:r>
                      <a:endParaRPr sz="1500">
                        <a:solidFill>
                          <a:schemeClr val="dk2"/>
                        </a:solidFill>
                      </a:endParaRPr>
                    </a:p>
                  </a:txBody>
                  <a:tcPr marT="91425" marB="91425" marR="91425" marL="91425"/>
                </a:tc>
                <a:tc>
                  <a:txBody>
                    <a:bodyPr/>
                    <a:lstStyle/>
                    <a:p>
                      <a:pPr indent="0" lvl="0" marL="0" rtl="0" algn="ctr">
                        <a:spcBef>
                          <a:spcPts val="0"/>
                        </a:spcBef>
                        <a:spcAft>
                          <a:spcPts val="0"/>
                        </a:spcAft>
                        <a:buNone/>
                      </a:pPr>
                      <a:r>
                        <a:rPr lang="en-US" sz="1500">
                          <a:solidFill>
                            <a:schemeClr val="dk2"/>
                          </a:solidFill>
                        </a:rPr>
                        <a:t>WT Strategies	</a:t>
                      </a:r>
                      <a:endParaRPr sz="1500">
                        <a:solidFill>
                          <a:schemeClr val="dk2"/>
                        </a:solidFill>
                      </a:endParaRPr>
                    </a:p>
                    <a:p>
                      <a:pPr indent="-323850" lvl="0" marL="457200" rtl="0" algn="ctr">
                        <a:spcBef>
                          <a:spcPts val="0"/>
                        </a:spcBef>
                        <a:spcAft>
                          <a:spcPts val="0"/>
                        </a:spcAft>
                        <a:buClr>
                          <a:schemeClr val="dk2"/>
                        </a:buClr>
                        <a:buSzPts val="1500"/>
                        <a:buChar char="●"/>
                      </a:pPr>
                      <a:r>
                        <a:rPr lang="en-US" sz="1500">
                          <a:solidFill>
                            <a:schemeClr val="dk2"/>
                          </a:solidFill>
                        </a:rPr>
                        <a:t>Using subway/train system to reduce weather climate effects</a:t>
                      </a:r>
                      <a:endParaRPr sz="1500">
                        <a:solidFill>
                          <a:schemeClr val="dk2"/>
                        </a:solidFill>
                      </a:endParaRPr>
                    </a:p>
                    <a:p>
                      <a:pPr indent="-323850" lvl="0" marL="457200" rtl="0" algn="ctr">
                        <a:spcBef>
                          <a:spcPts val="0"/>
                        </a:spcBef>
                        <a:spcAft>
                          <a:spcPts val="0"/>
                        </a:spcAft>
                        <a:buClr>
                          <a:schemeClr val="dk2"/>
                        </a:buClr>
                        <a:buSzPts val="1500"/>
                        <a:buChar char="●"/>
                      </a:pPr>
                      <a:r>
                        <a:rPr lang="en-US" sz="1500">
                          <a:solidFill>
                            <a:schemeClr val="dk2"/>
                          </a:solidFill>
                        </a:rPr>
                        <a:t>Employ rapid traffic regulations for crash incidents</a:t>
                      </a:r>
                      <a:endParaRPr sz="1500">
                        <a:solidFill>
                          <a:schemeClr val="dk2"/>
                        </a:solidFill>
                      </a:endParaRPr>
                    </a:p>
                    <a:p>
                      <a:pPr indent="-323850" lvl="0" marL="457200" rtl="0" algn="ctr">
                        <a:spcBef>
                          <a:spcPts val="0"/>
                        </a:spcBef>
                        <a:spcAft>
                          <a:spcPts val="0"/>
                        </a:spcAft>
                        <a:buClr>
                          <a:schemeClr val="dk2"/>
                        </a:buClr>
                        <a:buSzPts val="1500"/>
                        <a:buChar char="●"/>
                      </a:pPr>
                      <a:r>
                        <a:rPr lang="en-US" sz="1500">
                          <a:solidFill>
                            <a:schemeClr val="dk2"/>
                          </a:solidFill>
                        </a:rPr>
                        <a:t>Regularly enhance and update transport infrastructure with latest technologies </a:t>
                      </a:r>
                      <a:endParaRPr sz="1500">
                        <a:solidFill>
                          <a:schemeClr val="dk2"/>
                        </a:solidFill>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